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ցիր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գալուստդ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ուշանա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աց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խաղաղություն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ձեզ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Փրկությունը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ուշանա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Գիտենք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առանց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Ք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չկա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,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չկա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Ոչ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ճանապարհ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ունայնություն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ունայնությ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երկրպագի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Քեզանով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մարանաթա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Մարանաթա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ա,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մարանաթա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Վերջին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մարտերն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մղում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Փրկությունը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ուշանա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Վերջին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Վերջին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պատերազմն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մղում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հաղթել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Հաղթել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վերջին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մարտում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երկրպագի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Քեզանով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աշխարհը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մարանաթա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Մարանաթա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մարանաթա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41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Դու ասացիր, որ խոսքդ խոսք է, Եվ գալուստդ չի ուշանա: Դու ասացիր՝ խաղաղություն ձեզ, Փրկությունը չի ուշանա:</vt:lpstr>
      <vt:lpstr>Գիտենք, որ առանց Քեզ  կյանք չկա ,կյանք չկա, Ոչ մի բաց ճանապարհ, ունայնություն ունայնության:</vt:lpstr>
      <vt:lpstr>Ողջ աշխարհը պիտի երկրպագի Քեզ, Ողջ աշխարհը պիտի Քեզանով ցնծա, Ողջ աշխարհը պիտի կանչի մարանաթա, Մարանաթա, ալելուիա, մարանաթա: x2</vt:lpstr>
      <vt:lpstr>Հավատում ենք՝ Տերը գալիս է, Վերջին մարտերն ենք մենք մղում, Հավատում ենք, որ խոսքը խոսք է, Փրկությունը չի ուշանա</vt:lpstr>
      <vt:lpstr>Հավատում ենք՝ Վերջին օրին Վերջին պատերազմն   ենք մղում, Հավատում ենք, որ հաղթել ենք, Հաղթել ենք վերջին այս մարտում:</vt:lpstr>
      <vt:lpstr>Ողջ աշխարհը պիտի երկրպագի Քեզ, Ողջ աշխարհը պիտի Քեզանով ցնծա, Ողջ աշխարհը պիտի  կանչի մարանաթա, Մարանաթա, ալելուիա, մարանաթա:)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Դու ասեցիր,  որ խոսքտ խոսք է, Եվ գալուստդ չի ուշանա: Դու ասեցիր՝ խաղաղություն ձեզ, Փրկությունը չի ուշանա: </dc:title>
  <dc:creator>Shahen</dc:creator>
  <cp:lastModifiedBy>Shahen Aleksanyan</cp:lastModifiedBy>
  <cp:revision>13</cp:revision>
  <dcterms:created xsi:type="dcterms:W3CDTF">2016-09-09T06:31:47Z</dcterms:created>
  <dcterms:modified xsi:type="dcterms:W3CDTF">2018-07-08T13:17:04Z</dcterms:modified>
</cp:coreProperties>
</file>