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ես Մեսիան՝ ինձ սրբացնողը,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Արդարացնողը, փրկողը խավարից: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բարի Հովիվն ես, Տերը ողորմած: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իմ բարե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ոսը Հոր գահի առաջ: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գնողն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արյունով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մկրտողն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Հոգու կրակով,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օծյալ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Փրկիչն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ես՝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հարություն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առած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Աստծո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Որդին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ուտով կգաս: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Տեր, Քո մեծ սերը,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Տեր, Քո մեծ սերը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Հավիտյան թող ինձ հետ լինի: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փրկությունը, իմ ցնծությունը,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Աստված, Դու ես ինձ համար: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այս երկրի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վրա, որտեղ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է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լինեմ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սերը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չես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կտրի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ինձնից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բարությունը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ուրախությունը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Հավիտյան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հետ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լինի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ես Մեսիան՝ ինձ սրբացնողը,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Արդարացնողը, փրկողը խավարից: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բարի Հովիվն ես, Տերը ողորմած: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իմ բարե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ոսը Հոր գահի առաջ: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09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գնողն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արյունով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մկրտողն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Հոգու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կրակով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օծյալ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Փրկիչ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հարություն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առած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Աստծո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Որդին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ուտով կգաս: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38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Տեր, Քո մեծ սերը,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Տեր, Քո մեծ սերը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Հավիտյան թող ինձ հետ լինի: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փրկությունը, իմ ցնծությունը,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Աստված, Դու ես ինձ համար: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197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այս երկրի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վրա, որտեղ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է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 լինեմ,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մեծ սերը Դու չես կտրի ինձնից,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բարությունը, ուրախությունը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Հավիտյան թող ինձ հետ լինի: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644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60</Words>
  <Application>Microsoft Office PowerPoint</Application>
  <PresentationFormat>Экран (16:9)</PresentationFormat>
  <Paragraphs>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Դու ես Մեսիան՝ ինձ սրբացնողը, Արդարացնողը, փրկողը խավարից: Դու բարի Հովիվն ես, Տերը ողորմած: Եվ իմ բարեխոսը Հոր գահի առաջ: </vt:lpstr>
      <vt:lpstr>Դու ինձ գնողն ես Քո սուրբ արյունով Եվ ինձ մկրտողն ես  Սուրբ Հոգու կրակով, Դու օծյալ Փրկիչն ես՝  հարություն առած, Դու Աստծո Որդին ես,  Դու շուտով կգաս:</vt:lpstr>
      <vt:lpstr>Տեր, Քո մեծ սերը, Տեր, Քո մեծ սերը Հավիտյան թող ինձ հետ լինի: Իմ փրկությունը, իմ ցնծությունը, Իմ Աստված, Դու ես ինձ համար:</vt:lpstr>
      <vt:lpstr>Եվ այս երկրի վրա, որտեղ էլ լինեմ, Քո մեծ սերը Դու չես կտրի ինձնից, Քո բարությունը, ուրախությունը Հավիտյան թող ինձ հետ լինի: X2</vt:lpstr>
      <vt:lpstr>Դու ես Մեսիան՝ ինձ սրբացնողը, Արդարացնողը, փրկողը խավարից: Դու բարի Հովիվն ես, Տերը ողորմած: Եվ իմ բարեխոսը Հոր գահի առաջ: </vt:lpstr>
      <vt:lpstr>Դու ինձ գնողն ես Քո սուրբ արյունով Եվ ինձ մկրտողն ես  Սուրբ Հոգու կրակով, Դու օծյալ Փրկիչ ես՝  հարություն առած, Դու Աստծո Որդին ես,  Դու շուտով կգաս:</vt:lpstr>
      <vt:lpstr>Տեր, Քո մեծ սերը, Տեր, Քո մեծ սերը Հավիտյան թող ինձ հետ լինի: Իմ փրկությունը, իմ ցնծությունը, Իմ Աստված, Դու ես ինձ համար:</vt:lpstr>
      <vt:lpstr>Եվ այս երկրի վրա, որտեղ էլ լինեմ, Քո մեծ սերը Դու չես կտրի ինձնից, Քո բարությունը, ուրախությունը Հավիտյան թող ինձ հետ լինի:) X2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21</cp:revision>
  <dcterms:modified xsi:type="dcterms:W3CDTF">2019-08-31T09:34:42Z</dcterms:modified>
</cp:coreProperties>
</file>