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0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միայն սուրբ,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միայն արդար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 Աստծո՝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նստած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 վրա։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 եմ Քո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Քեզ,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խոնարհվում գահիդ առջև, իմ Տեր,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միայն սուրբ։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օրհնում եմ </a:t>
            </a: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իմ սրտով,</a:t>
            </a:r>
            <a:b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օրհնում եմ </a:t>
            </a: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իմ հոգով։</a:t>
            </a: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7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միայն սուրբ,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միայն արդար ես,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Աստծո՝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նստած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 վրա։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 եմ Քո առջև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խոնարհվում գահիդ առջև, իմ Տեր,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միայն սուրբ։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օրհնում եմ </a:t>
            </a: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իմ սրտով,</a:t>
            </a:r>
            <a:b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օրհնում եմ </a:t>
            </a: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իմ հոգով։</a:t>
            </a: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7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միայն սուրբ,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միայն արդար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 Աստծո՝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նստած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 վրա։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 եմ Քո </a:t>
            </a:r>
            <a:r>
              <a:rPr lang="hy-AM" sz="4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</a:t>
            </a:r>
            <a:r>
              <a:rPr lang="hy-AM" sz="4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խոնարհվում գահիդ առջև, իմ Տեր,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միայն սուրբ։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Դու ես միայն սուրբ,  Դու միայն արդար ես,  Գառն Աստծո՝ նստած գահի վրա։ Գալիս եմ Քո առջև, մեծարում եմ Քեզ, Եվ խոնարհվում գահիդ առջև, իմ Տեր, Դու ես միայն սուրբ։</vt:lpstr>
      <vt:lpstr>Քեզ օրհնում եմ  ամբողջ իմ սրտով, Քեզ օրհնում եմ  ամբողջ իմ հոգով։ X2</vt:lpstr>
      <vt:lpstr>Դու ես միայն սուրբ,  Դու միայն արդար ես, Գառն Աստծո՝ նստած գահի վրա։ Գալիս եմ Քո առջև, մեծարում եմ Քեզ, Եվ խոնարհվում գահիդ առջև, իմ Տեր, Դու ես միայն սուրբ։</vt:lpstr>
      <vt:lpstr>Քեզ օրհնում եմ  ամբողջ իմ սրտով, Քեզ օրհնում եմ  ամբողջ իմ հոգով։ X2</vt:lpstr>
      <vt:lpstr>Դու ես միայն սուրբ,  Դու միայն արդար ես, Գառն Աստծո՝ նստած գահի վրա։ Գալիս եմ Քո առջև, մեծարում եմ Քեզ, Եվ խոնարհվում գահիդ առջև, իմ Տեր, Դու ես միայն սուրբ։)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12</cp:revision>
  <dcterms:modified xsi:type="dcterms:W3CDTF">2017-09-11T12:28:22Z</dcterms:modified>
</cp:coreProperties>
</file>