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լսում ես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․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որոտում է ծովը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 շարժվում են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երկինքն ու երկիրը: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 քայլում է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խոսքի մեծ բանակը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Տիրոջ ներկայության մեջ: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 կա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իրոջ մեջ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կռվիր Իր անունով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Հաստատվիր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ոգու մեջ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Կպարտվի ամեն ոսոխ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Կքանդվի ամեն անեծք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Կբացվի ամեն դարպաս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 գոչես սրտովդ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«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Աստված»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Ահա ժամն է որդիս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կանչված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Կանգնելու շարք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 բանակում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Ժամանակն է կսկսվի մարտը,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Ընտրիր տ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ղդ Հոր գրկում: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Հաղթանակ կա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իրոջ մեջ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կռվիր Իր անունով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Հաստատվիր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ոգու մեջ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Կպարտվի ամեն ոսոխ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Կքանդվի ամեն անեծք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Կբացվի ամեն դարպաս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Թե գոչես սրտովդ</a:t>
            </a:r>
            <a:r>
              <a:rPr lang="ru-RU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«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Աստված»</a:t>
            </a:r>
            <a:r>
              <a:rPr lang="hy-AM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Դու լսում ես․ որոտում է ծովը Ու շարժվում են  երկինքն ու երկիրը: Դա քայլում է  խոսքի մեծ բանակը Տիրոջ ներկայության մեջ: X2</vt:lpstr>
      <vt:lpstr>Հաղթանակ կա Տիրոջ մեջ Դու կռվիր Իր անունով Հաստատվիր Իր Հոգու մեջ Կպարտվի ամեն ոսոխ Կքանդվի ամեն անեծք Կբացվի ամեն դարպաս Թե գոչես սրտովդ «Տեր Աստված»։ X2</vt:lpstr>
      <vt:lpstr>Ահա ժամն է որդիս,  դու կանչված ես Կանգնելու շարք  Աստծո բանակում Ժամանակն է կսկսվի մարտը, Ընտրիր տեղդ Հոր գրկում: X2</vt:lpstr>
      <vt:lpstr>Հաղթանակ կա Տիրոջ մեջ Դու կռվիր Իր անունով Հաստատվիր Իր Հոգու մեջ Կպարտվի ամեն ոսոխ Կքանդվի ամեն անեծք Կբացվի ամեն դարպաս Թե գոչես սրտովդ «Տեր Աստված»։)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40</cp:revision>
  <dcterms:modified xsi:type="dcterms:W3CDTF">2018-06-02T10:47:36Z</dcterms:modified>
</cp:coreProperties>
</file>