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4" r:id="rId4"/>
    <p:sldId id="263" r:id="rId5"/>
    <p:sldId id="268" r:id="rId6"/>
    <p:sldId id="269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պետք ես ինձ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Ավելի, քան դա երեկ էր,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պետք ես ինձ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Ավելի, քան ես գիտեմ։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խոսքը ապրեցնող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պետք է ինձ,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սերը կյանք տվող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պետք է ինձ,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պետք ես ինձ այսօր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Ավելի, քան երբևէ։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պետք ես ինձ․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Բառերն անկարող են ասել, թե որքան,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պետք ես ինձ,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Ավելին, քան կարող եմ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երբևէ հասկանալ։</a:t>
            </a: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անցար իմ կողքով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ասացիր ինձ․ «Ապրիր,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թանկագին ես Ինձ»։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Այդ պահից հասկացա, ով Տեր,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Դու պետք ես ինձ։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խոսքը ապրեցնող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պետք է ինձ,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սերը կյանք տվող 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պետք է ինձ,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պետք ես ինձ այսօր</a:t>
            </a:r>
            <a:b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Ավելի, քան երբևէ։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Երբ անցար իմ կողքով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ասացիր ինձ․ «Ապրիր,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սիրում եմ Քեզ,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թանկագին ես Ինձ»։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Այդ պահից հասկացա, ով Տեր, </a:t>
            </a:r>
            <a:b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Դու պետք ես ինձ</a:t>
            </a:r>
            <a:r>
              <a:rPr lang="hy-AM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Դու պետք ես ինձ Ավելի, քան դա երեկ էր, Դու պետք ես ինձ Ավելի, քան ես գիտեմ։ X2</vt:lpstr>
      <vt:lpstr>Քո խոսքը ապրեցնող  պետք է ինձ, Քո սերը կյանք տվող  պետք է ինձ, Դու պետք ես ինձ այսօր Ավելի, քան երբևէ։ X2</vt:lpstr>
      <vt:lpstr>Դու պետք ես ինձ․ Բառերն անկարող են ասել, թե որքան, Դու պետք ես ինձ, Ավելին, քան կարող եմ երբևէ հասկանալ։ X2</vt:lpstr>
      <vt:lpstr>Երբ անցար իմ կողքով Եվ ասացիր ինձ․ «Ապրիր, Ես սիրում եմ Քեզ, Դու թանկագին ես Ինձ»։ Այդ պահից հասկացա, ով Տեր,  Որ Դու պետք ես ինձ։ X2</vt:lpstr>
      <vt:lpstr>Քո խոսքը ապրեցնող  պետք է ինձ, Քո սերը կյանք տվող  պետք է ինձ, Դու պետք ես ինձ այսօր Ավելի, քան երբևէ։ X2</vt:lpstr>
      <vt:lpstr>Երբ անցար իմ կողքով Եվ ասացիր ինձ․ «Ապրիր, Ես սիրում եմ Քեզ, Դու թանկագին ես Ինձ»։ Այդ պահից հասկացա, ով Տեր,  Որ Դու պետք ես ինձ։)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20</cp:revision>
  <dcterms:modified xsi:type="dcterms:W3CDTF">2020-01-31T15:57:32Z</dcterms:modified>
</cp:coreProperties>
</file>