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ստեղծեցիր երկինքն ու երկիրը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արարիր ողջ մարդկությանը,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փառքով լցրիր երկիրը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ենք երգում Քեզ։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Կրկ. Ալելույա,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մեր Բարձրյալին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Թագավորին։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գոչում ենք Քեզ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ենք Քեզ։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սովորեցրիր ինձ սիրել 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սովորեցրիր ինձ ներել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տվիր ինձ լույս և հույս 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ենք երգում Քեզ։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87</Words>
  <Application>Microsoft Office PowerPoint</Application>
  <PresentationFormat>Экран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Sylfaen</vt:lpstr>
      <vt:lpstr>Тема Office</vt:lpstr>
      <vt:lpstr>Դու ստեղծեցիր երկինքն ու երկիրը Դու արարիր ողջ մարդկությանը, Քո փառքով լցրիր երկիրը Փառք ենք երգում Քեզ։</vt:lpstr>
      <vt:lpstr>Կրկ. Ալելույա, ալելույա Փառք մեր Բարձրյալին Ալելույա, ալելույա Հզոր Թագավորին։ Փառք Քեզ փառք Քեզ իմ Արքա Մենք գոչում ենք Քեզ Փառք Քեզ փառք Քեզ իմ Արքա Մեծարում ենք Քեզ։</vt:lpstr>
      <vt:lpstr>Դու սովորեցրիր ինձ սիրել  Դու սովորեցրիր ինձ ներել Դու տվիր ինձ լույս և հույս  Փառք ենք երգում Քեզ։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35</cp:revision>
  <dcterms:modified xsi:type="dcterms:W3CDTF">2020-05-21T16:02:51Z</dcterms:modified>
</cp:coreProperties>
</file>