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61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4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Եհովա </a:t>
            </a:r>
            <a:r>
              <a:rPr lang="hy-AM" sz="48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Հիրե 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Աստվածն է,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հոգ է տանում ինձ համար ամեն վայրկյան,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հոգ է տանում ինձ համար</a:t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հոգում է կարիքներս՝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մեծ զորությամբ և փառքի լիությամբ,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փայլում է ինձ վրա և օրհնում է անդադար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Նա հոգ է տանում ինձ համար, ամեն վայրկյան,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հոգ է տանում ինձ համար։ 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7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Եհովա Ռոֆեն իմ բժիշկն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հոգ է տանում ինձ համար ամեն վայրկյան,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հոգ է տանում ինձ համար։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բուժել է իմ վերքերը՝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մեծ բարությամբ և սիրո լիությամբ,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փայլում է ինձ վրա և օծում է անդադար,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հոգ է տանում ինձ համար, ամեն վայրկյան,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հոգ է տանում ինձ համար։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Եհովա Նիսսին իմ դրոշն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ծածանվում է ինձ համար ամեն վայրկյան,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ծածանվում է ինձ համար։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br>
              <a:rPr lang="en-US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տալիս է հաղթություններ՝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մեծ զորությամբ և փառքի լիությամբ,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փայլում է ինձ վրա և օրհնում է անդադար,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հաղթությունն է  ինձ համար, ամեն վայրկյան։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հաղթությունն է  ինձ համար։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3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Քրիստոսը իմ Աստվածն է,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հոգ է տանում ինձ համար, ամեն վայրկյան,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հոգ է տանում ինձ համար։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 տալիս է հաղթություններ՝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 մեծ զորությամբ և փառքի լիությամբ,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փայլում է ինձ վրա և օրհնում է անդադար,</a:t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հաղթությունն է  ինձ համար ամեն վայրկյան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z="5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45</Words>
  <Application>Microsoft Office PowerPoint</Application>
  <PresentationFormat>Произвольный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Եհովա Հիրե իմ Աստվածն է, Որ հոգ է տանում ինձ համար ամեն վայրկյան, Որ հոգ է տանում ինձ համար X2 </vt:lpstr>
      <vt:lpstr>Տերը հոգում է կարիքներս՝ Իր մեծ զորությամբ և փառքի լիությամբ, Նա փայլում է ինձ վրա և օրհնում է անդադար,  Նա հոգ է տանում ինձ համար, ամեն վայրկյան, Նա հոգ է տանում ինձ համար։ </vt:lpstr>
      <vt:lpstr>Եհովա Ռոֆեն իմ բժիշկն է, Որ հոգ է տանում ինձ համար ամեն վայրկյան, Որ հոգ է տանում ինձ համար։ X2 </vt:lpstr>
      <vt:lpstr>Տերը բուժել է իմ վերքերը՝ Իր մեծ բարությամբ և սիրո լիությամբ, Նա փայլում է ինձ վրա և օծում է անդադար, Նա հոգ է տանում ինձ համար, ամեն վայրկյան, Նա հոգ է տանում ինձ համար։</vt:lpstr>
      <vt:lpstr>Եհովա Նիսսին իմ դրոշն է, Որ ծածանվում է ինձ համար ամեն վայրկյան, Որ ծածանվում է ինձ համար։ X2 </vt:lpstr>
      <vt:lpstr>Տերը տալիս է հաղթություններ՝ Իր մեծ զորությամբ և փառքի լիությամբ, Նա փայլում է ինձ վրա և օրհնում է անդադար, Նա հաղթությունն է  ինձ համար, ամեն վայրկյան։ Նա հաղթությունն է  ինձ համար։</vt:lpstr>
      <vt:lpstr>Հիսուս Քրիստոսը իմ Աստվածն է, Որ հոգ է տանում ինձ համար, ամեն վայրկյան, Որ հոգ է տանում ինձ համար։ X2</vt:lpstr>
      <vt:lpstr>Տերը տալիս է հաղթություններ՝ Իր մեծ զորությամբ և փառքի լիությամբ, Նա փայլում է ինձ վրա և օրհնում է անդադար, Նա հաղթությունն է  ինձ համար ամեն վայրկյան։)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16</cp:revision>
  <dcterms:modified xsi:type="dcterms:W3CDTF">2020-02-15T05:46:52Z</dcterms:modified>
</cp:coreProperties>
</file>