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2" r:id="rId4"/>
    <p:sldId id="258" r:id="rId5"/>
    <p:sldId id="261" r:id="rId6"/>
    <p:sldId id="264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D11EB-EC52-4411-9EB9-3B36025F37CC}" type="datetimeFigureOut">
              <a:rPr lang="ru-RU" smtClean="0"/>
              <a:pPr/>
              <a:t>11.05.2018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4050-5790-4958-8182-7A6F5BC89A9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14050-5790-4958-8182-7A6F5BC89A9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ցնծանք Տերովն՝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աղաղակենք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Աղաղակենք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փրկության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վեմին</a:t>
            </a:r>
            <a:endParaRPr lang="ru-RU" sz="3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գոհություն տալով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գանք Նրա առջև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սաղմոս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ասենք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աղաղակենք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դեպ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Նա: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Դու բարի ես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ողորմած փառք ենք տալիս Քեզ մեծ Աստված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Դու հզոր ես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զորավոր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առավոր թագավոր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երկրպագենք ու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խոնարհվենք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Ծնկի գանք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Արարողի առջև,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Քանի որ Նա զորեղ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 Աստված է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 արոտի ժողովուրդն ենք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Դու բարի ես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ողորմած փառք ենք տալիս Քեզ մեծ Աստված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Դու հզոր ես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զորավոր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առավոր թագավոր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առավոր թագավոր: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40</Words>
  <Application>Microsoft Office PowerPoint</Application>
  <PresentationFormat>Экран (16:9)</PresentationFormat>
  <Paragraphs>7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Եկեք ցնծանք Տերովն՝  աղաղակենք, Աղաղակենք փրկության վեմին</vt:lpstr>
      <vt:lpstr>Թող գոհություն տալով  գանք Նրա առջև, սաղմոս  ասենք, աղաղակենք դեպ Նա: X2</vt:lpstr>
      <vt:lpstr>Տեր Դու բարի ես, ողորմած փառք ենք տալիս Քեզ մեծ Աստված Տեր Դու հզոր ես, զորավոր Փառավոր թագավոր, X2</vt:lpstr>
      <vt:lpstr>Եկեք երկրպագենք ու  խոնարհվենք Ծնկի գանք մեզ Արարողի առջև, </vt:lpstr>
      <vt:lpstr>Քանի որ Նա զորեղ,  մեծ Աստված է։ Նրա արոտի ժողովուրդն ենք X2</vt:lpstr>
      <vt:lpstr>Տեր Դու բարի ես, ողորմած փառք ենք տալիս Քեզ մեծ Աստված Տեր Դու հզոր ես, զորավոր Փառավոր թագավոր, X2  Փառավոր թագավոր:)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25</cp:revision>
  <dcterms:modified xsi:type="dcterms:W3CDTF">2018-05-11T18:51:24Z</dcterms:modified>
</cp:coreProperties>
</file>