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3" r:id="rId7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90" y="-5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21.09.2019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21.09.2019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21.09.2019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21.09.2019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143499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Autofit/>
          </a:bodyPr>
          <a:lstStyle/>
          <a:p>
            <a:r>
              <a:rPr lang="hy-AM" sz="4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Եկեք գովենք ու </a:t>
            </a:r>
            <a:r>
              <a:rPr lang="hy-AM" sz="4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երգենք </a:t>
            </a:r>
            <a:r>
              <a:rPr lang="hy-AM" sz="4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մեր Աստծուն</a:t>
            </a:r>
            <a:br>
              <a:rPr lang="hy-AM" sz="4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Օրհնենք, փառաբանենք </a:t>
            </a:r>
            <a:br>
              <a:rPr lang="hy-AM" sz="4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Տիրոջ սերն անհուն,</a:t>
            </a:r>
            <a:br>
              <a:rPr lang="hy-AM" sz="4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Սաղմոսներ ասենք </a:t>
            </a:r>
            <a:r>
              <a:rPr lang="hy-AM" sz="4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քնարով</a:t>
            </a:r>
            <a:r>
              <a:rPr lang="hy-AM" sz="4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 տավիղով</a:t>
            </a:r>
            <a:br>
              <a:rPr lang="hy-AM" sz="4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Ով հոգի ունի, </a:t>
            </a:r>
            <a:r>
              <a:rPr lang="hy-AM" sz="4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թող </a:t>
            </a:r>
            <a:r>
              <a:rPr lang="hy-AM" sz="4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օրհնի այս երգով:</a:t>
            </a:r>
            <a:endParaRPr lang="ru-RU" sz="4000" dirty="0"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143499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Autofit/>
          </a:bodyPr>
          <a:lstStyle/>
          <a:p>
            <a:r>
              <a:rPr lang="hy-AM" sz="4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Օրհնյալ ես, օրհնյալ, </a:t>
            </a:r>
            <a:r>
              <a:rPr lang="hy-AM" sz="4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փառավոր </a:t>
            </a:r>
            <a:r>
              <a:rPr lang="ru-RU" sz="4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</a:t>
            </a:r>
            <a:r>
              <a:rPr lang="hy-AM" sz="4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ստված՝</a:t>
            </a:r>
            <a:br>
              <a:rPr lang="hy-AM" sz="4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Սիրով աննման, </a:t>
            </a:r>
            <a:r>
              <a:rPr lang="hy-AM" sz="4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գթած</a:t>
            </a:r>
            <a:r>
              <a:rPr lang="hy-AM" sz="4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 ողորմած:</a:t>
            </a:r>
            <a:br>
              <a:rPr lang="hy-AM" sz="4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Թագավորությ</a:t>
            </a:r>
            <a:r>
              <a:rPr lang="ru-RU" sz="40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</a:t>
            </a:r>
            <a:r>
              <a:rPr lang="hy-AM" sz="4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ւն, </a:t>
            </a:r>
            <a:r>
              <a:rPr lang="hy-AM" sz="4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փառք </a:t>
            </a:r>
            <a:r>
              <a:rPr lang="hy-AM" sz="4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ու զորություն</a:t>
            </a:r>
            <a:br>
              <a:rPr lang="hy-AM" sz="4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Լին</a:t>
            </a:r>
            <a:r>
              <a:rPr lang="ru-RU" sz="40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ի</a:t>
            </a:r>
            <a:r>
              <a:rPr lang="hy-AM" sz="4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Հորն ու </a:t>
            </a:r>
            <a:br>
              <a:rPr lang="hy-AM" sz="4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Որդուն և Սուրբ Հոգուն:</a:t>
            </a:r>
            <a:r>
              <a:rPr lang="en-US" sz="4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X2</a:t>
            </a:r>
            <a:endParaRPr lang="ru-RU" sz="4000" dirty="0"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143499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Autofit/>
          </a:bodyPr>
          <a:lstStyle/>
          <a:p>
            <a:r>
              <a:rPr lang="hy-AM" sz="4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Օրհնում ենք Քեզ, </a:t>
            </a:r>
            <a:r>
              <a:rPr lang="hy-AM" sz="4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Տեր,</a:t>
            </a:r>
            <a:r>
              <a:rPr lang="ru-RU" sz="4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hy-AM" sz="4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քանզի </a:t>
            </a:r>
            <a:r>
              <a:rPr lang="hy-AM" sz="4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մեզ սիրեցիր,</a:t>
            </a:r>
            <a:br>
              <a:rPr lang="hy-AM" sz="4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Մեր փրկության </a:t>
            </a:r>
            <a:r>
              <a:rPr lang="hy-AM" sz="4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համար</a:t>
            </a:r>
            <a:r>
              <a:rPr lang="ru-RU" sz="4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hy-AM" sz="4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Որդուդ </a:t>
            </a:r>
            <a:r>
              <a:rPr lang="hy-AM" sz="4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զոհեցիր:</a:t>
            </a:r>
            <a:br>
              <a:rPr lang="hy-AM" sz="4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Նվագով, երգով, </a:t>
            </a:r>
            <a:r>
              <a:rPr lang="hy-AM" sz="4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սաղմոսներ </a:t>
            </a:r>
            <a:r>
              <a:rPr lang="hy-AM" sz="4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ասելով՝ </a:t>
            </a:r>
            <a:br>
              <a:rPr lang="hy-AM" sz="4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Օրհնում ենք Քեզ՝ սուրբ ես, </a:t>
            </a:r>
            <a:r>
              <a:rPr lang="hy-AM" sz="4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սուրբ </a:t>
            </a:r>
            <a:r>
              <a:rPr lang="hy-AM" sz="4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ես, Թագավոր:</a:t>
            </a:r>
            <a:endParaRPr lang="ru-RU" sz="4000" dirty="0"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143499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Autofit/>
          </a:bodyPr>
          <a:lstStyle/>
          <a:p>
            <a:r>
              <a:rPr lang="hy-AM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Օրհնյալ ես, </a:t>
            </a:r>
            <a:r>
              <a:rPr lang="hy-AM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օրհնյալ,</a:t>
            </a:r>
            <a:r>
              <a:rPr lang="ru-RU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hy-AM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փառավոր </a:t>
            </a:r>
            <a:r>
              <a:rPr lang="ru-RU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</a:t>
            </a:r>
            <a:r>
              <a:rPr lang="hy-AM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ստված՝</a:t>
            </a:r>
            <a:br>
              <a:rPr lang="hy-AM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Սիրով աննման, </a:t>
            </a:r>
            <a:r>
              <a:rPr lang="hy-AM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գթած</a:t>
            </a:r>
            <a:r>
              <a:rPr lang="hy-AM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 ողորմած:</a:t>
            </a:r>
            <a:br>
              <a:rPr lang="hy-AM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Թագավորությ</a:t>
            </a:r>
            <a:r>
              <a:rPr lang="ru-RU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</a:t>
            </a:r>
            <a:r>
              <a:rPr lang="hy-AM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ւն, </a:t>
            </a:r>
            <a:r>
              <a:rPr lang="hy-AM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փառք ու</a:t>
            </a:r>
            <a:r>
              <a:rPr lang="ru-RU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hy-AM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զորություն</a:t>
            </a:r>
            <a:r>
              <a:rPr lang="hy-AM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hy-AM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Լին</a:t>
            </a:r>
            <a:r>
              <a:rPr lang="ru-RU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ի</a:t>
            </a:r>
            <a:r>
              <a:rPr lang="hy-AM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Հորն ու </a:t>
            </a:r>
            <a:br>
              <a:rPr lang="hy-AM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Որդուն և Սուրբ Հոգուն:</a:t>
            </a:r>
            <a:r>
              <a:rPr lang="en-US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X2</a:t>
            </a:r>
            <a:endParaRPr lang="ru-RU" dirty="0"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143499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Autofit/>
          </a:bodyPr>
          <a:lstStyle/>
          <a:p>
            <a:r>
              <a:rPr lang="hy-AM" sz="4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Ճշմարտությունով ու </a:t>
            </a:r>
            <a:br>
              <a:rPr lang="hy-AM" sz="4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Հոգով պաշտեցեք</a:t>
            </a:r>
            <a:br>
              <a:rPr lang="hy-AM" sz="4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Աստծուն, ով սուրբեր, երկրպագեցեք,</a:t>
            </a:r>
            <a:br>
              <a:rPr lang="hy-AM" sz="4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Շեփոր, թմբուկով, </a:t>
            </a:r>
            <a:br>
              <a:rPr lang="hy-AM" sz="4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սաղմոս</a:t>
            </a:r>
            <a:r>
              <a:rPr lang="ru-RU" sz="40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ներ</a:t>
            </a:r>
            <a:r>
              <a:rPr lang="hy-AM" sz="4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ասելով՝</a:t>
            </a:r>
            <a:br>
              <a:rPr lang="hy-AM" sz="4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Ով հոգի ունի, </a:t>
            </a:r>
            <a:r>
              <a:rPr lang="hy-AM" sz="4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թող </a:t>
            </a:r>
            <a:r>
              <a:rPr lang="hy-AM" sz="4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օրհնի այս երգով:</a:t>
            </a:r>
            <a:r>
              <a:rPr lang="hy-AM" sz="2800" dirty="0" smtClean="0">
                <a:latin typeface="Sylfaen" pitchFamily="18" charset="0"/>
              </a:rPr>
              <a:t/>
            </a:r>
            <a:br>
              <a:rPr lang="hy-AM" sz="2800" dirty="0" smtClean="0">
                <a:latin typeface="Sylfaen" pitchFamily="18" charset="0"/>
              </a:rPr>
            </a:br>
            <a:endParaRPr lang="ru-RU" sz="2800" dirty="0"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143499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Autofit/>
          </a:bodyPr>
          <a:lstStyle/>
          <a:p>
            <a:r>
              <a:rPr lang="hy-AM" sz="4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Օրհնյալ ես, օրհնյալ, </a:t>
            </a:r>
            <a:r>
              <a:rPr lang="hy-AM" sz="4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փառավոր </a:t>
            </a:r>
            <a:r>
              <a:rPr lang="ru-RU" sz="4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</a:t>
            </a:r>
            <a:r>
              <a:rPr lang="hy-AM" sz="4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ստված՝</a:t>
            </a:r>
            <a:br>
              <a:rPr lang="hy-AM" sz="4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Սիրով աննման, </a:t>
            </a:r>
            <a:r>
              <a:rPr lang="hy-AM" sz="4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գթած</a:t>
            </a:r>
            <a:r>
              <a:rPr lang="hy-AM" sz="4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 ողորմած:</a:t>
            </a:r>
            <a:br>
              <a:rPr lang="hy-AM" sz="4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Թագավորությ</a:t>
            </a:r>
            <a:r>
              <a:rPr lang="ru-RU" sz="40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</a:t>
            </a:r>
            <a:r>
              <a:rPr lang="hy-AM" sz="4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ւն, </a:t>
            </a:r>
            <a:r>
              <a:rPr lang="hy-AM" sz="4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փառք </a:t>
            </a:r>
            <a:r>
              <a:rPr lang="hy-AM" sz="4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ու զորություն</a:t>
            </a:r>
            <a:br>
              <a:rPr lang="hy-AM" sz="4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Լին</a:t>
            </a:r>
            <a:r>
              <a:rPr lang="ru-RU" sz="40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ի</a:t>
            </a:r>
            <a:r>
              <a:rPr lang="hy-AM" sz="4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Հորն ու </a:t>
            </a:r>
            <a:br>
              <a:rPr lang="hy-AM" sz="4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Որդուն և Սուրբ Հոգուն:</a:t>
            </a:r>
            <a:r>
              <a:rPr lang="en-US" sz="4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)</a:t>
            </a:r>
            <a:endParaRPr lang="ru-RU" sz="4000" dirty="0"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45</Words>
  <Application>Microsoft Office PowerPoint</Application>
  <PresentationFormat>Экран (16:9)</PresentationFormat>
  <Paragraphs>6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Եկեք գովենք ու երգենք մեր Աստծուն Օրհնենք, փառաբանենք  Տիրոջ սերն անհուն, Սաղմոսներ ասենք քնարով, տավիղով Ով հոգի ունի, թող օրհնի այս երգով:</vt:lpstr>
      <vt:lpstr>Օրհնյալ ես, օրհնյալ, փառավոր Աստված՝ Սիրով աննման, գթած, ողորմած: Թագավորություն, փառք ու զորություն Լինի Հորն ու  Որդուն և Սուրբ Հոգուն:X2</vt:lpstr>
      <vt:lpstr>Օրհնում ենք Քեզ, Տեր, քանզի մեզ սիրեցիր, Մեր փրկության համար Որդուդ զոհեցիր: Նվագով, երգով, սաղմոսներ ասելով՝  Օրհնում ենք Քեզ՝ սուրբ ես, սուրբ ես, Թագավոր:</vt:lpstr>
      <vt:lpstr>Օրհնյալ ես, օրհնյալ, փառավոր Աստված՝ Սիրով աննման, գթած, ողորմած: Թագավորություն, փառք ու զորություն Լինի Հորն ու  Որդուն և Սուրբ Հոգուն:X2</vt:lpstr>
      <vt:lpstr>Ճշմարտությունով ու  Հոգով պաշտեցեք Աստծուն, ով սուրբեր, երկրպագեցեք, Շեփոր, թմբուկով,  սաղմոսներ ասելով՝ Ով հոգի ունի, թող օրհնի այս երգով: </vt:lpstr>
      <vt:lpstr>Օրհնյալ ես, օրհնյալ, փառավոր Աստված՝ Սիրով աննման, գթած, ողորմած: Թագավորություն, փառք ու զորություն Լինի Հորն ու  Որդուն և Սուրբ Հոգուն:)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Shahen</dc:creator>
  <cp:lastModifiedBy>Ekexeci</cp:lastModifiedBy>
  <cp:revision>9</cp:revision>
  <dcterms:created xsi:type="dcterms:W3CDTF">2016-09-26T18:29:00Z</dcterms:created>
  <dcterms:modified xsi:type="dcterms:W3CDTF">2019-09-21T06:49:53Z</dcterms:modified>
</cp:coreProperties>
</file>