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միացեք մեր երգին,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Ալելուիաներ բարձրացնենք Տիրոջ։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սաղմոսներով 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փառաբանենք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Տերն,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Տիրոջ։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Փա՜ռք, փառք տանք Տիրոջ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անունին,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Փա՜ռք, փառք տանք Տիրոջ հաղթությանն,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Հորը,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Որդուն,</a:t>
            </a:r>
            <a:r>
              <a:rPr lang="ru-RU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Հոգուն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Փա՜ռք, փա՜ռք, փա՜ռք։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միասին աղոթենք,</a:t>
            </a:r>
            <a:b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էլ պիտի լինի մեր </a:t>
            </a:r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խմբի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տա մեզ շնորհներ </a:t>
            </a:r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ձրի,</a:t>
            </a:r>
            <a:r>
              <a:rPr lang="ru-RU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անհամար</a:t>
            </a:r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Տիրոջ։</a:t>
            </a:r>
            <a:br>
              <a:rPr lang="hy-AM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1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Փա՜ռք, փառք տանք Տիրոջ անունին,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Փա՜ռք, փառք տանք Տիրոջ հաղթությանն,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Հորը, Որդուն,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Սուրբ Հոգուն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Փա՜ռք, փա՜ռք, փա՜ռք։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երգենք ուրախությամբ․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ենք զավակները Թագավորի,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Ուստի՝ ժառանգորդներ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շնորհների,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Տիրոջ։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Փա՜ռք, փառք տանք Տիրոջ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անունին,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Փա՜ռք, փառք տանք Տիրոջ հաղթությանն,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Հորը,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Որդուն,</a:t>
            </a:r>
            <a:r>
              <a:rPr lang="ru-RU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Հոգուն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Փա՜ռք, փա՜ռք, փա՜ռք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Ալելույա․․․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34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Sylfaen</vt:lpstr>
      <vt:lpstr>Тема Office</vt:lpstr>
      <vt:lpstr>Եկեք միացեք մեր երգին, Ալելուիաներ բարձրացնենք Տիրոջ։ Եկեք սաղմոսներով  փառաբանենք Տերն, Փառք Տիրոջ։ X2</vt:lpstr>
      <vt:lpstr>Փա՜ռք, փառք տանք Տիրոջ անունին, Փա՜ռք, փառք տանք Տիրոջ հաղթությանն, Փառք Հորը, Որդուն, Սուրբ Հոգուն Փա՜ռք, փա՜ռք, փա՜ռք։ X2</vt:lpstr>
      <vt:lpstr>Եկեք միասին աղոթենք, Տերն էլ պիտի լինի մեր խմբի մեջ Եվ տա մեզ շնորհներ ձրի, անհամար, Փառք Տիրոջ։ X2</vt:lpstr>
      <vt:lpstr>Փա՜ռք, փառք տանք Տիրոջ անունին, Փա՜ռք, փառք տանք Տիրոջ հաղթությանն, Փառք Հորը, Որդուն,  Սուրբ Հոգուն Փա՜ռք, փա՜ռք, փա՜ռք։ X2</vt:lpstr>
      <vt:lpstr>Եկեք երգենք ուրախությամբ․ Մենք ենք զավակները Թագավորի, Ուստի՝ ժառանգորդներ  Իր շնորհների, Փառք Տիրոջ։ X2</vt:lpstr>
      <vt:lpstr>Փա՜ռք, փառք տանք Տիրոջ անունին, Փա՜ռք, փառք տանք Տիրոջ հաղթությանն, Փառք Հորը, Որդուն, Սուրբ Հոգուն Փա՜ռք, փա՜ռք, փա՜ռք։ X2  Ալելույա․․․)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21</cp:revision>
  <dcterms:modified xsi:type="dcterms:W3CDTF">2018-03-24T07:37:33Z</dcterms:modified>
</cp:coreProperties>
</file>