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Եկեք միանանք, մեկ ձայնով, </a:t>
            </a:r>
            <a: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մեկ հոգով</a:t>
            </a:r>
            <a:b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Փառաբանենք Տիրոջ անունը,</a:t>
            </a:r>
            <a:b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մեզ կսիրե, </a:t>
            </a:r>
            <a:b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բարիքներ կշնորհե,</a:t>
            </a:r>
            <a:b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7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Առանց Իրեն կյանքը ոչինչ է։</a:t>
            </a:r>
            <a:endParaRPr lang="ru-RU" sz="47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Ինքն է աղբյուր կյանքի,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Ուրախություն սրտի,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Քրիստոս է Իր անունը։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Եկեք միանանք, մեկ ձայնով, մեկ հոգով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Փառաբանենք Տիրոջ անունը։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Եկեք երգենք, մեկ ձայնով, մեկ հոգով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Փառաբանենք Տիրոջ նունը,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արժան է մեծ 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 ու պատվի,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Ալելուիա, փա՜ռք Տիրոջ։</a:t>
            </a:r>
            <a:br>
              <a:rPr lang="hy-AM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Եկեք միանանք, մեկ ձայնով, մեկ հոգով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Փառաբանենք Տիրոջ անունը,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մեզ կսիրե,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բարիքներ կշնորհե,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Առանց Իրեն կյանքը ոչինչ է։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Ինքն է աղբյուր կյանքի,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Ուրախություն սրտի,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 Քրիստոս է Իր անունը։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Եկեք միանանք, մեկ ձայնով, մեկ հոգով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Փառաբանենք Տիրոջ անունը։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Եկեք երգենք, մեկ ձայնով, մեկ հոգով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Փառաբանենք Տիրոջ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անունը,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Եկեք երգենք, մեկ ձայնով, մեկ հոգով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Փառաբանենք Տիրոջ նունը,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4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արժան է մեծ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 ու պատվի,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Ալելուիա, փա՜ռք Տիրոջ։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56</Words>
  <Application>Microsoft Office PowerPoint</Application>
  <PresentationFormat>Экран (16:9)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Sylfaen</vt:lpstr>
      <vt:lpstr>Тема Office</vt:lpstr>
      <vt:lpstr>Եկեք միանանք, մեկ ձայնով,  մեկ հոգով Փառաբանենք Տիրոջ անունը, Նա մեզ կսիրե,  բարիքներ կշնորհե, Առանց Իրեն կյանքը ոչինչ է։</vt:lpstr>
      <vt:lpstr>Ինքն է աղբյուր կյանքի, Ուրախություն սրտի, Հիսուս Քրիստոս է Իր անունը։ Եկեք միանանք, մեկ ձայնով, մեկ հոգով Փառաբանենք Տիրոջ անունը։</vt:lpstr>
      <vt:lpstr>Եկեք երգենք, մեկ ձայնով, մեկ հոգով Փառաբանենք Տիրոջ նունը,</vt:lpstr>
      <vt:lpstr>Նա արժան է մեծ  փառքի ու պատվի, Ալելուիա, փա՜ռք Տիրոջ։ X2</vt:lpstr>
      <vt:lpstr>Եկեք միանանք, մեկ ձայնով, մեկ հոգով Փառաբանենք Տիրոջ անունը, Նա մեզ կսիրե,  բարիքներ կշնորհե, Առանց Իրեն կյանքը ոչինչ է։</vt:lpstr>
      <vt:lpstr>Ինքն է աղբյուր կյանքի, Ուրախություն սրտի, Հիսուս Քրիստոս է Իր անունը։ Եկեք միանանք, մեկ ձայնով, մեկ հոգով Փառաբանենք Տիրոջ անունը։</vt:lpstr>
      <vt:lpstr>Եկեք երգենք, մեկ ձայնով, մեկ հոգով Փառաբանենք Տիրոջ անունը,</vt:lpstr>
      <vt:lpstr>Եկեք երգենք, մեկ ձայնով, մեկ հոգով Փառաբանենք Տիրոջ նունը,</vt:lpstr>
      <vt:lpstr>Նա արժան է մեծ  փառքի ու պատվի, Ալելուիա, փա՜ռք Տիրոջ։) X2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16</cp:revision>
  <dcterms:modified xsi:type="dcterms:W3CDTF">2018-03-24T07:38:06Z</dcterms:modified>
</cp:coreProperties>
</file>