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6" y="-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Ելի´ր  Աստված, Ելի´ր ով Տեր 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br>
              <a:rPr lang="en-US" sz="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Թող աշխարհը ցնցվի,</a:t>
            </a:r>
            <a:br>
              <a:rPr lang="hy-AM" sz="6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Թող դժողքը քանդվի,</a:t>
            </a:r>
            <a:br>
              <a:rPr lang="hy-AM" sz="6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Թող Քո լույսին ով Զորաց Տեր՝</a:t>
            </a:r>
            <a:br>
              <a:rPr lang="hy-AM" sz="6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Քո բանակը կանգնեցվի։</a:t>
            </a:r>
            <a:r>
              <a:rPr lang="ru-RU" sz="6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)</a:t>
            </a:r>
            <a:r>
              <a:rPr lang="hy-AM" sz="6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6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6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						X2</a:t>
            </a:r>
            <a:endParaRPr lang="ru-RU" sz="66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9408368" y="0"/>
            <a:ext cx="360040" cy="1052736"/>
          </a:xfrm>
          <a:prstGeom prst="rightBrace">
            <a:avLst>
              <a:gd name="adj1" fmla="val 52213"/>
              <a:gd name="adj2" fmla="val 5000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96400" y="0"/>
            <a:ext cx="1237928" cy="106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Sylfaen" pitchFamily="18" charset="0"/>
                <a:ea typeface="+mj-ea"/>
                <a:cs typeface="+mj-cs"/>
              </a:rPr>
              <a:t>X</a:t>
            </a:r>
            <a:r>
              <a:rPr kumimoji="0" lang="ru-RU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Sylfaen" pitchFamily="18" charset="0"/>
                <a:ea typeface="+mj-ea"/>
                <a:cs typeface="+mj-cs"/>
              </a:rPr>
              <a:t>4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uLnTx/>
              <a:uFillTx/>
              <a:latin typeface="Sylfaen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8</Words>
  <Application>Microsoft Office PowerPoint</Application>
  <PresentationFormat>Произвольный</PresentationFormat>
  <Paragraphs>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Ելի´ր  Աստված, Ելի´ր ով Տեր     Թող աշխարհը ցնցվի, Թող դժողքը քանդվի, Թող Քո լույսին ով Զորաց Տեր՝ Քո բանակը կանգնեցվի։)       X2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36</cp:revision>
  <dcterms:modified xsi:type="dcterms:W3CDTF">2019-12-21T06:32:25Z</dcterms:modified>
</cp:coreProperties>
</file>