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Ելի´ր  Աստված, Ելի´ր ով Տեր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աշխարհը ցնցվի,</a:t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</a:t>
            </a:r>
            <a:r>
              <a:rPr lang="hy-AM" sz="66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դժոխքը </a:t>
            </a: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քանդվի,</a:t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Քո լույսին ով Զորաց Տեր՝</a:t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բանակը կանգնեցվի։</a:t>
            </a:r>
            <a:r>
              <a:rPr lang="ru-RU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						X2</a:t>
            </a:r>
            <a:endParaRPr lang="ru-RU" sz="6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9408368" y="0"/>
            <a:ext cx="360040" cy="1052736"/>
          </a:xfrm>
          <a:prstGeom prst="rightBrace">
            <a:avLst>
              <a:gd name="adj1" fmla="val 52213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96400" y="0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</a:t>
            </a:r>
            <a:r>
              <a:rPr kumimoji="0" lang="ru-RU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</Words>
  <Application>Microsoft Office PowerPoint</Application>
  <PresentationFormat>Произвольный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Ելի´ր  Աստված, Ելի´ր ով Տեր     Թող աշխարհը ցնցվի, Թող դժոխքը քանդվի, Թող Քո լույսին ով Զորաց Տեր՝ Քո բանակը կանգնեցվի։)      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razmi</cp:lastModifiedBy>
  <cp:revision>37</cp:revision>
  <dcterms:modified xsi:type="dcterms:W3CDTF">2020-10-31T08:20:11Z</dcterms:modified>
</cp:coreProperties>
</file>