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2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Ելնեմ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Սինա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լեռը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սիրուց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վառվեմ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Ելնեմ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Սինա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լեռը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կրծքին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փարվեմ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Ելնեմ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Սինա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լեռը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հայտնությամբ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լցվեմ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Զորության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կրակն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բորբոքեմ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X</a:t>
            </a:r>
            <a:r>
              <a:rPr lang="en-US" sz="41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3</a:t>
            </a:r>
            <a:endParaRPr lang="ru-RU" sz="41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ենք կրակները Նրա զորության,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ենք կրակները </a:t>
            </a:r>
            <a:b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սիրո արթնության,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ենք կրակները երբեք չմարող,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ենք կրակները տարածվող: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X2</a:t>
            </a:r>
            <a:endParaRPr lang="ru-RU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Կրակ է  մեր փառաբանությունը,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Կրակ է մեր երկրպագությունը,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Կրակ է մեր միաբանությունը,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Կրակ է մեր հնազանդությունը: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Կրակ, Սուրբ Հոգու կրակ իջիր,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Հավատք, զորություն դու բորբոքիր,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Հոգու կրակ, դու տարածվիր,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սրտերում բոցավառվիր: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ենք կրակները Նրա զորության,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ենք կրակները </a:t>
            </a:r>
            <a:b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սիրո արթնության,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ենք կրակները երբեք չմարող,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ենք կրակները տարածվող:</a:t>
            </a: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Կրակ է մեր փառաբանությունը,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Կրակ է մեր երկրպագությունը,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Կրակ է մեր միաբանությունը,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Կրակ է մեր հնազանդությունը: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)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36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Ելնեմ Սինա լեռը Նրա սիրուց վառվեմ, Ելնեմ Սինա լեռը Նրա կրծքին փարվեմ, Ելնեմ Սինա լեռը հայտնությամբ լցվեմ, Զորության կրակն իմ մեջ բորբոքեմ:  X3</vt:lpstr>
      <vt:lpstr>Մենք ենք կրակները Նրա զորության, Մենք ենք կրակները  սիրո արթնության, Մենք ենք կրակները երբեք չմարող, Մենք ենք կրակները տարածվող:  X2</vt:lpstr>
      <vt:lpstr>Կրակ է  մեր փառաբանությունը, Կրակ է մեր երկրպագությունը, Կրակ է մեր միաբանությունը, Կրակ է մեր հնազանդությունը:  X2</vt:lpstr>
      <vt:lpstr>Կրակ, Սուրբ Հոգու կրակ իջիր, Հավատք, զորություն դու բորբոքիր, Սուրբ Հոգու կրակ, դու տարածվիր, Մեր սրտերում բոցավառվիր:  X2</vt:lpstr>
      <vt:lpstr>Մենք ենք կրակները Նրա զորության, Մենք ենք կրակները  սիրո արթնության, Մենք ենք կրակները երբեք չմարող, Մենք ենք կրակները տարածվող:  X2</vt:lpstr>
      <vt:lpstr>Կրակ է մեր փառաբանությունը, Կրակ է մեր երկրպագությունը, Կրակ է մեր միաբանությունը, Կրակ է մեր հնազանդությունը: 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35</cp:revision>
  <dcterms:modified xsi:type="dcterms:W3CDTF">2019-12-14T05:55:53Z</dcterms:modified>
</cp:coreProperties>
</file>