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E146-E106-4BDA-9CB5-5666AF65CB54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F530-EE84-408B-9D27-5A34F02D59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Երանի այն ազգին, որի Աստվածն է </a:t>
            </a: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Երանի այն ազգին, որի Աստվածն է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Տերը։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Ելիր Աստված, թող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փախչեն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թշնամիները քո,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չքվեն այս երկրից և կորչեն սուտ 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աստվածները բոլոր։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այն ժողովուրդն ենք, որի Աստվածն է </a:t>
            </a: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այն ժողովուրդն ենք, որի Աստվածն է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Տերը։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Ելիր Աստված, </a:t>
            </a:r>
            <a:r>
              <a:rPr lang="hy-AM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</a:t>
            </a:r>
            <a:r>
              <a:rPr lang="hy-AM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փախչեն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թշնամիները քո,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չքվեն այս երկրից և կորչեն սուտ 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աստվածները բոլոր։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37</Words>
  <Application>Microsoft Office PowerPoint</Application>
  <PresentationFormat>Экран (16:9)</PresentationFormat>
  <Paragraphs>6</Paragraphs>
  <Slides>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Երանի այն ազգին, որի Աստվածն է Տերը, Երանի այն ազգին, որի Աստվածն է Տերը։ X2</vt:lpstr>
      <vt:lpstr>Ելիր Աստված, թող փախչեն թշնամիները քո, Թող չքվեն այս երկրից և կորչեն սուտ  աստվածները բոլոր։ X2</vt:lpstr>
      <vt:lpstr>Մենք այն ժողովուրդն ենք, որի Աստվածն է Տերը, Մենք այն ժողովուրդն ենք, որի Աստվածն է Տերը։ X2</vt:lpstr>
      <vt:lpstr>Ելիր Աստված, թող փախչեն թշնամիները քո, Թող չքվեն այս երկրից և կորչեն սուտ  աստվածները բոլոր։)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razmi</cp:lastModifiedBy>
  <cp:revision>20</cp:revision>
  <dcterms:modified xsi:type="dcterms:W3CDTF">2020-10-31T07:24:41Z</dcterms:modified>
</cp:coreProperties>
</file>