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Սուրբ Հոգին իմ մեջ գործե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Կներեմ Հովսեփի նման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Կներեմ, կներեմ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կներեմ Հովսեփի նման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012160" y="1851670"/>
            <a:ext cx="648072" cy="1944216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44208" y="2355726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Սուրբ Հոգին իմ մեջ գործե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Կերգեմ Դավիթի նման: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Կերգեմ, կերգեմ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կերգեմ Դավիթի նման: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5796136" y="1851670"/>
            <a:ext cx="648072" cy="1872208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28184" y="2283718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Սուրբ Հոգին իմ մեջ գործե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Կաղոթեմ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Դանիելի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Կաղոթեմ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կաղոթեմ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կաղոթեմ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Դանիելի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588224" y="1851670"/>
            <a:ext cx="648072" cy="1728192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76256" y="2211710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Սուրբ Հոգին իմ մեջ գործե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Կսիրեմ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Կսիրեմ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կսիրեմ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կսիրեմ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300192" y="1635646"/>
            <a:ext cx="648072" cy="2016224"/>
          </a:xfrm>
          <a:prstGeom prst="rightBrace">
            <a:avLst>
              <a:gd name="adj1" fmla="val 24445"/>
              <a:gd name="adj2" fmla="val 496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588224" y="2139702"/>
            <a:ext cx="1800200" cy="1015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228600">
                  <a:srgbClr val="C0000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</Words>
  <Application>Microsoft Office PowerPoint</Application>
  <PresentationFormat>Экран (16:9)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Երբ Սուրբ Հոգին իմ մեջ գործե, Կներեմ Հովսեփի նման  Կներեմ, կներեմ,  կներեմ Հովսեփի նման: </vt:lpstr>
      <vt:lpstr>Երբ Սուրբ Հոգին իմ մեջ գործե Կերգեմ Դավիթի նման:  Կերգեմ, կերգեմ,  կերգեմ Դավիթի նման:</vt:lpstr>
      <vt:lpstr>Երբ Սուրբ Հոգին իմ մեջ գործե Կաղոթեմ Դանիելի նման   Կաղոթեմ, կաղոթեմ,  կաղոթեմ Դանիելի նման:</vt:lpstr>
      <vt:lpstr>Երբ Սուրբ Հոգին իմ մեջ գործե Կսիրեմ Հիսուսի նման   Կսիրեմ, կսիրեմ,  կսիրեմ Հիսուսի նման:)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38</cp:revision>
  <dcterms:modified xsi:type="dcterms:W3CDTF">2019-12-07T06:29:34Z</dcterms:modified>
</cp:coreProperties>
</file>