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59" r:id="rId9"/>
    <p:sldId id="266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</a:t>
            </a: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</a:t>
            </a: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երն է ելնում շքերթի,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Իր բանակը հավերժ զորեղ է,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Իր փառքը պիտ երև</a:t>
            </a: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</a:t>
            </a: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 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երկրի վրա։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5" name="Right Brace 2"/>
          <p:cNvSpPr/>
          <p:nvPr/>
        </p:nvSpPr>
        <p:spPr>
          <a:xfrm>
            <a:off x="9768408" y="1700808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12424" y="162880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58831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9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5" name="Right Brace 2"/>
          <p:cNvSpPr/>
          <p:nvPr/>
        </p:nvSpPr>
        <p:spPr>
          <a:xfrm>
            <a:off x="9768408" y="1700808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12424" y="162880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58831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Շքերթում Տիրոջ ջոկատն է,</a:t>
            </a:r>
            <a:b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Հաղթության բանալին զորեղ ձեռքում է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Պիտ արշավենք դեպի խոսթացված երկիրը։</a:t>
            </a:r>
            <a:r>
              <a:rPr lang="ru-RU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</a:p>
        </p:txBody>
      </p:sp>
      <p:sp>
        <p:nvSpPr>
          <p:cNvPr id="5" name="Right Brace 2"/>
          <p:cNvSpPr/>
          <p:nvPr/>
        </p:nvSpPr>
        <p:spPr>
          <a:xfrm>
            <a:off x="2855640" y="2499891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1EDC12-D538-4C14-BC6F-B673A0E3CA53}"/>
              </a:ext>
            </a:extLst>
          </p:cNvPr>
          <p:cNvSpPr txBox="1">
            <a:spLocks/>
          </p:cNvSpPr>
          <p:nvPr/>
        </p:nvSpPr>
        <p:spPr>
          <a:xfrm>
            <a:off x="3143672" y="243138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5597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տերն է ելնում շքերթի,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Իր բանակը հավերժ զորեղ է,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Իր փառքը պիտ երև</a:t>
            </a: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</a:t>
            </a: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 </a:t>
            </a:r>
            <a:b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երկրի վրա։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5" name="Right Brace 2"/>
          <p:cNvSpPr/>
          <p:nvPr/>
        </p:nvSpPr>
        <p:spPr>
          <a:xfrm>
            <a:off x="9192344" y="1988840"/>
            <a:ext cx="432048" cy="1584176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8368" y="2204864"/>
            <a:ext cx="11521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624392" y="1779810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96400" y="1711299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9313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Բարձրացրու դու հաղթության երգ,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Տիրոջ</a:t>
            </a: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որ կռվում հաղթեց,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ոչ մի </a:t>
            </a:r>
            <a:r>
              <a:rPr lang="en-US" sz="54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ուժեղ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չի</a:t>
            </a: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կանգնի մեր առջև։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6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Բարձրացրու դու հաղթության երգ,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Օրհնիր Տիրոջ</a:t>
            </a:r>
            <a: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որ կռվում հաղթեց,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ոչ մի </a:t>
            </a:r>
            <a:r>
              <a:rPr lang="en-US" sz="48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ուժեղ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չի</a:t>
            </a:r>
            <a: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կանգնի մեր առջև։</a:t>
            </a:r>
            <a:b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0200456" y="1556792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16480" y="1484784"/>
            <a:ext cx="11521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32156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9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5" name="Right Brace 2"/>
          <p:cNvSpPr/>
          <p:nvPr/>
        </p:nvSpPr>
        <p:spPr>
          <a:xfrm>
            <a:off x="9768408" y="1700808"/>
            <a:ext cx="288032" cy="929109"/>
          </a:xfrm>
          <a:prstGeom prst="rightBrace">
            <a:avLst>
              <a:gd name="adj1" fmla="val 4131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12424" y="1628800"/>
            <a:ext cx="123792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58831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զորքի զորավարը Հիսուսն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հետևում ենք Իրեն,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Թշնամին չի կարող դիմադրել։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97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Sylfaen</vt:lpstr>
      <vt:lpstr>Тема Office</vt:lpstr>
      <vt:lpstr>Երբ Տերն է ելնում շքերթի, Իր բանակը հավերժ զորեղ է, Եվ Իր փառքը պիտ երևնա  երկրի վրա։</vt:lpstr>
      <vt:lpstr>Երբ տերն է ելնում շքերթի, Իր բանակը հավերժ զորեղ է, Եվ Իր փառքը պիտ երևնա  երկրի վրա։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Բարձրացրու դու հաղթության երգ, Օրհնիր Տիրոջն, որ կռվում հաղթեց, Եվ ոչ մի ուժեղ չի կանգնի մեր առջև։ </vt:lpstr>
      <vt:lpstr>Բարձրացրու դու հաղթության երգ, Օրհնիր Տիրոջն, որ կռվում հաղթեց, Եվ ոչ մի ուժեղ չի կանգնի մեր առջև։ 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Երբ զորքի զորավարը Հիսուսն է, Մենք հետևում ենք Իրեն, Թշնամին չի կարող դիմադրել։</vt:lpstr>
      <vt:lpstr>Շքերթում Տիրոջ ջոկատն է, Հաղթության բանալին զորեղ ձեռքում է, Պիտ արշավենք դեպի խոսթացված երկիրը։)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35</cp:revision>
  <dcterms:modified xsi:type="dcterms:W3CDTF">2020-10-24T07:35:30Z</dcterms:modified>
</cp:coreProperties>
</file>