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96" y="-1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FEE146-E106-4BDA-9CB5-5666AF65CB54}" type="datetimeFigureOut">
              <a:rPr lang="ru-RU" smtClean="0"/>
              <a:pPr/>
              <a:t>02.11.2019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0F530-EE84-408B-9D27-5A34F02D59B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0F530-EE84-408B-9D27-5A34F02D59BE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Երբ կորած էի, </a:t>
            </a:r>
            <a:b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եկար և </a:t>
            </a: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գտար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</a:t>
            </a:r>
            <a:r>
              <a:rPr lang="en-US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ու</a:t>
            </a: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ին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ձ</a:t>
            </a: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Երբ վիրավոր էի, խնամեցիր,</a:t>
            </a:r>
            <a:b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Երբ կոտրված էի, </a:t>
            </a:r>
            <a:b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Դու իմ բժիշկն էիր,</a:t>
            </a:r>
            <a:b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Դու կյանք ես տվել ինձ։</a:t>
            </a:r>
            <a:r>
              <a:rPr lang="ru-RU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Քո սերը խորն է, քան ծովը,</a:t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Քո սերը բարձր է, </a:t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քան ամեն մի լեռ,</a:t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Քո սերը ինձ </a:t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կանչում է Քեզ մոտ,</a:t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Քո սերը քաղցր է կյանքից</a:t>
            </a: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։</a:t>
            </a:r>
            <a:r>
              <a:rPr lang="ru-RU" sz="540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)</a:t>
            </a:r>
            <a:r>
              <a:rPr lang="ru-RU" sz="540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540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540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X4</a:t>
            </a:r>
            <a:endParaRPr lang="ru-RU" sz="5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13</Words>
  <Application>Microsoft Office PowerPoint</Application>
  <PresentationFormat>Экран (16:9)</PresentationFormat>
  <Paragraphs>3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Երբ կորած էի,  եկար և գտար Դու ինձ, Երբ վիրավոր էի, խնամեցիր, Երբ կոտրված էի,  Դու իմ բժիշկն էիր, Դու կյանք ես տվել ինձ։ X2</vt:lpstr>
      <vt:lpstr>Քո սերը խորն է, քան ծովը, Քո սերը բարձր է,  քան ամեն մի լեռ, Քո սերը ինձ  կանչում է Քեզ մոտ, Քո սերը քաղցր է կյանքից։) X4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Ekexeci</cp:lastModifiedBy>
  <cp:revision>27</cp:revision>
  <dcterms:modified xsi:type="dcterms:W3CDTF">2019-11-02T07:08:35Z</dcterms:modified>
</cp:coreProperties>
</file>