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Երբ նայում եմ դեմքիդ,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հոգիս արթնանում է,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Նայում եմ աչքերի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դ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էությունս փայլում է,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Ժպիտդ տեսնելիս,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շուրթերս բացվում են,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Երգս ճախրում է, խավարը ցրվում 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է:</a:t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 կարող չսիրել Քո ներկայությունը,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կարող չսիրել խոսքի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հայտնությունը,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 կարող չաղոթել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խանդավառ հոգով,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Քանի որ սիրում եմ,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անվերջ կարոտում եմ: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աչքերը տեսնում են </a:t>
            </a:r>
            <a:b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ձեռքերը Քո ծակված,</a:t>
            </a:r>
            <a:r>
              <a:rPr lang="ru-RU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Հեռանում են ցավերս </a:t>
            </a:r>
            <a:b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անցյալից կուտակված,</a:t>
            </a:r>
            <a:r>
              <a:rPr lang="ru-RU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Սրտումս տարածվում է </a:t>
            </a:r>
            <a:b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հավետ սիրող սե</a:t>
            </a:r>
            <a: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</a:t>
            </a:r>
            <a:r>
              <a:rPr lang="ru-RU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Հոգուս ձայնը թռչում է,</a:t>
            </a:r>
            <a:r>
              <a:rPr lang="ru-RU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կանչում է Քեզ իմ Տեր:</a:t>
            </a:r>
            <a:r>
              <a:rPr lang="ru-RU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3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 կարող չսիրել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ներկայությունը,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կարող չսիրել խոսքի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հայտնությունը,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 կարող չաղոթել խանդավառ հոգով,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Քանի որ սիրում եմ,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անվերջ կարոտում եմ: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18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Երբ նայում եմ դեմքիդ,  հոգիս արթնանում է, Նայում եմ աչքերիդ,  էությունս փայլում է, Ժպիտդ տեսնելիս,  շուրթերս բացվում են, Երգս ճախրում է, խավարը ցրվում է: X2</vt:lpstr>
      <vt:lpstr>Չեմ կարող չսիրել Քո ներկայությունը, Չեմ կարող չսիրել խոսքիդ հայտնությունը, Չեմ կարող չաղոթել  խանդավառ հոգով, Քանի որ սիրում եմ,  Քեզ անվերջ կարոտում եմ: X2</vt:lpstr>
      <vt:lpstr>Իմ աչքերը տեսնում են  ձեռքերը Քո ծակված, Հեռանում են ցավերս  անցյալից կուտակված, Սրտումս տարածվում է  հավետ սիրող սեր, Հոգուս ձայնը թռչում է, կանչում է Քեզ իմ Տեր: X2</vt:lpstr>
      <vt:lpstr>Չեմ կարող չսիրել  Քո ներկայությունը, Չեմ կարող չսիրել խոսքիդ հայտնությունը, Չեմ կարող չաղոթել խանդավառ հոգով, Քանի որ սիրում եմ,  Քեզ անվերջ կարոտում եմ:)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13</cp:revision>
  <dcterms:modified xsi:type="dcterms:W3CDTF">2018-05-25T17:55:13Z</dcterms:modified>
</cp:coreProperties>
</file>