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Երբ սերս պաղել էր,</a:t>
            </a:r>
            <a:b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ու բեռս ծանր էր,</a:t>
            </a:r>
            <a:b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Մեղքի </a:t>
            </a: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խավարում</a:t>
            </a:r>
            <a:r>
              <a:rPr lang="en-US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էի </a:t>
            </a: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կապվել,</a:t>
            </a:r>
            <a:b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 մեղքերով եկա, </a:t>
            </a:r>
            <a:b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Խաչյալի ոտքն ընկա,</a:t>
            </a:r>
            <a:b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Եվ այնտեղից էլ վրաս </a:t>
            </a: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լույս </a:t>
            </a:r>
            <a:r>
              <a:rPr lang="hy-AM" sz="47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ծագեց:</a:t>
            </a:r>
            <a:endParaRPr lang="ru-RU" sz="47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Խաչի մոտ, խաչի մոտ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Ծագեց լույս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առավոտ,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գտա մեղքերիս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Թողություն, թողություն: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Օհ, ի՜նչ քաղցր նայվածք,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Կյանք է ինձ պարգևած,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 Քեզանով է իմ բերկրություն: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Երբ հոգով կույր էի, 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 անմեղ կարծեցի,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Չէի վախենում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մահվան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գետից,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Եկա այն ժամանակ, 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Խաչյալի ոտքն ընկա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Եվ այնտեղ փրկվեցի խավարից: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Խաչի մոտ, խաչի մոտ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Ծագեց լույս առավոտ,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 գտա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մեղքերիս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Թողություն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թողություն: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Օհ, ի՜նչ քաղցր նայվածք,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Կյանք է ինձ պարգևած,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 Քեզանով է իմ բերկրություն: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 խավարն անցել է, 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սուրբ արև ծագել է,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 հիմա տեսնում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 Փրկչին,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 եմ նայում, Հիսուս, Դու տուր ինձ կյանք և լույս,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Խաչի մոտ կյանք գտավ 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 հոգին: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Խաչի մոտ, խաչի մոտ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Ծագեց լույս առավոտ,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 գտա մեղքերիս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Թողություն, թողություն: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Օհ, ի՜նչ քաղցր նայվածք,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Կյանք է ինձ պարգևած,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 Քեզանով է իմ բերկրություն: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)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Երբ սերս պաղել էր,  ու բեռս ծանր էր, Մեղքի խավարում էի կապվել, Իմ մեղքերով եկա,  Խաչյալի ոտքն ընկա, Եվ այնտեղից էլ վրաս լույս ծագեց:</vt:lpstr>
      <vt:lpstr>Խաչի մոտ, խաչի մոտ Ծագեց լույս առավոտ, Ես գտա մեղքերիս Թողություն, թողություն: Օհ, ի՜նչ քաղցր նայվածք, Կյանք է ինձ պարգևած, Արդ Քեզանով է իմ բերկրություն: X2</vt:lpstr>
      <vt:lpstr>Երբ հոգով կույր էի,  ինձ անմեղ կարծեցի, Չէի վախենում մահվան գետից, Եկա այն ժամանակ,  Խաչյալի ոտքն ընկա Եվ այնտեղ փրկվեցի խավարից:</vt:lpstr>
      <vt:lpstr>Խաչի մոտ, խաչի մոտ Ծագեց լույս առավոտ, Ես գտա մեղքերիս Թողություն, թողություն: Օհ, ի՜նչ քաղցր նայվածք, Կյանք է ինձ պարգևած, Արդ Քեզանով է իմ բերկրություն: x2</vt:lpstr>
      <vt:lpstr>Արդ խավարն անցել է,  սուրբ արև ծագել է, Ես հիմա տեսնում եմ իմ Փրկչին, Քեզ եմ նայում, Հիսուս, Դու տուր ինձ կյանք և լույս, Խաչի մոտ կյանք գտավ  իմ հոգին:</vt:lpstr>
      <vt:lpstr>Խաչի մոտ, խաչի մոտ Ծագեց լույս առավոտ, Ես գտա մեղքերիս Թողություն, թողություն: Օհ, ի՜նչ քաղցր նայվածք, Կյանք է ինձ պարգևած, Արդ Քեզանով է իմ բերկրություն:)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</cp:lastModifiedBy>
  <cp:revision>10</cp:revision>
  <dcterms:created xsi:type="dcterms:W3CDTF">2016-09-26T18:29:00Z</dcterms:created>
  <dcterms:modified xsi:type="dcterms:W3CDTF">2017-09-11T18:15:18Z</dcterms:modified>
</cp:coreProperties>
</file>