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8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ամպերով</a:t>
            </a:r>
            <a:r>
              <a:rPr lang="en-US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վերադառնա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աչքերով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դեմքին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նայեմ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Ուրախությամբ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տալով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Ամպերի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դիմավորեմ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՜,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ի՜նչ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ի՜նչ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Երջանիկ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հույս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կողմից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1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1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որքա՜ն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Հիշելով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հույս</a:t>
            </a:r>
            <a:r>
              <a:rPr lang="ru-RU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ցնծում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3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46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1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1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Ի՜նչ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խնջույք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լինելու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երկնքի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սուրբերը</a:t>
            </a:r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հավաքվեն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Միասին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պետք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Հարսը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պատրաստ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Զարդարված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հոգով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սպասում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է: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1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1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որքա՜ն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Հիշելով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հույս</a:t>
            </a:r>
            <a:r>
              <a:rPr lang="ru-RU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ցնծում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3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3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3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Ահա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բյուրավոր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սուրբերով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հրեշտակների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փողի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ձայնով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Հաստատելու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թագավորություն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խաղաղություն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երկրի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վրա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ի՜նչ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ի՜նչ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Երջանիկ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հույս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կողմից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1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1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որքա՜ն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Հիշելով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հույս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</Words>
  <Application>Microsoft Office PowerPoint</Application>
  <PresentationFormat>Экран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Երբ որ Նա ամպերով վերադառնա, Իմ աչքերով պիտի  Նրա դեմքին նայեմ, Ուրախությամբ և փառք  տալով Աստծո Զավակին՝ Ամպերի մեջ դիմավորեմ:</vt:lpstr>
      <vt:lpstr>Օ՜, ի՜նչ մեծ փառք է,  ի՜նչ մեծ շնորհ է, Երջանիկ հույս է  Տիրոջ կողմից: </vt:lpstr>
      <vt:lpstr>  Ուրախ եմ, որքա՜ն  ուրախ եմ, Հիշելով այս մեծ հույսը՝  ցնծում եմ: X2</vt:lpstr>
      <vt:lpstr>  Ի՜նչ մեծ խնջույք է  լինելու երկնքի մեջ, Երբ որ բոլոր սուրբերը հավաքվեն, Միասին պետք է  փառաբանեն Աստծո Գառին, Արժանի է ամեն փառքի:</vt:lpstr>
      <vt:lpstr>Հարսը պատրաստ է, արի, Հիսուս Տեր, Զարդարված հոգով  սպասում է:</vt:lpstr>
      <vt:lpstr>  Ուրախ եմ, որքա՜ն  ուրախ եմ, Հիշելով այս մեծ հույսը՝  ցնծում եմ: X2</vt:lpstr>
      <vt:lpstr>Ահա, Տերը գալիս է բյուրավոր սուրբերով Եվ հրեշտակների փողի ձայնով, Հաստատելու է մի  մեծ թագավորություն Եվ խաղաղություն երկրի վրա:</vt:lpstr>
      <vt:lpstr>Օ՜, ի՜նչ մեծ փառք է,  ի՜նչ մեծ շնորհ է, Երջանիկ հույս է  Տիրոջ կողմից: </vt:lpstr>
      <vt:lpstr>  Ուրախ եմ, որքա՜ն  ուրախ եմ, Հիշելով այս մեծ հույսը՝  ցնծում եմ:) X4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Երբ որ Նա ամպերով  վերադառնա, Իմ աչքերով պիտի  Նրա դեմքին նայեմ, Ուրախությամբ և փառք  տալով Աստծո Զավակին՝ Ամպերի մեջ դիմավորեմ:</dc:title>
  <dc:creator>Shahen</dc:creator>
  <cp:lastModifiedBy>Shahen</cp:lastModifiedBy>
  <cp:revision>12</cp:revision>
  <dcterms:created xsi:type="dcterms:W3CDTF">2016-09-09T06:48:57Z</dcterms:created>
  <dcterms:modified xsi:type="dcterms:W3CDTF">2018-10-13T07:48:27Z</dcterms:modified>
</cp:coreProperties>
</file>