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2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եցե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ք՝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 </a:t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Հիսուսին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եցե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ք՝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 </a:t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Հիսուսին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-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ա:</a:t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Հիսուսին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Հիսուսին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Հիսուսին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Հիսուսը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թագավոր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</a:t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Հզոր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թագավոր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</a:t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Հիսուսը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թագավոր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</a:t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Հզոր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թագավոր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է:</a:t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Հիսուսին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Հիսուսին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hy-AM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Հիսուսին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Տիրոջն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զորությունը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Իրն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իշխանությունը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ր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ջն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զորությունը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իշխանությունը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hy-AM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Հիսուսին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hy-AM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Հիսուսին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hy-AM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Հիսուսին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Օ՜</a:t>
            </a:r>
            <a:r>
              <a:rPr lang="hy-AM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</a:t>
            </a:r>
            <a:r>
              <a:rPr lang="hy-AM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 ամեն: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28</Words>
  <Application>Microsoft Office PowerPoint</Application>
  <PresentationFormat>Экран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Երգեցեք՝ ալելուիա  Հիսուսին՝ ալելուիա Երգեցեք՝ ալելուիա  Հիսուսին՝ ալելուիա Ալե-ալելուիա: X2</vt:lpstr>
      <vt:lpstr>Ալելուիա Հիսուսին Ալելուիա Հիսուսին Ալելուիա ալելուիա Հիսուսին: X2</vt:lpstr>
      <vt:lpstr>Հիսուսը թագավոր է, Հզոր մեծ թագավոր է, Հիսուսը թագավոր է, Հզոր թագավոր է: X2</vt:lpstr>
      <vt:lpstr>Ալելուիա Հիսուսին Ալելուիա Հիսուսին Ալելուիա, ալելուիա Հիսուսին: X2</vt:lpstr>
      <vt:lpstr>Տիրոջն է զորությունը Իրն է իշխանությունը Տիրոջն է զորությունը Եվ իշխանությունը: X2</vt:lpstr>
      <vt:lpstr>Ալելուիա՝ Հիսուսին Ալելուիա՝ Հիսուսին Ալելուիա՝ ալելուիա Հիսուսին: X2 Օ՜, ալելուիա ամեն:)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</cp:lastModifiedBy>
  <cp:revision>14</cp:revision>
  <dcterms:modified xsi:type="dcterms:W3CDTF">2017-09-11T20:48:38Z</dcterms:modified>
</cp:coreProperties>
</file>