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Երգում ենք Քեզ, մեր Տեր,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Տալիս ենք կյանքը մեր,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Ապրում ենք Քեզ համար,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Հիսուս, փրկիչ մեր։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Առաջ ենք մենք քայլում,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Ոչինչ մեզ չի պահում,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Օգնում ես ու հասնում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Մեր կյանքն ես Դու։ </a:t>
            </a:r>
            <a:r>
              <a:rPr lang="hy-AM" sz="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br>
              <a:rPr lang="hy-AM" sz="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 է Հոգին, որ ապրում է մեր մեջ,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Հզոր ու բարձրյալ է Նա։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10776520" y="4077072"/>
            <a:ext cx="432048" cy="2160240"/>
          </a:xfrm>
          <a:prstGeom prst="rightBrace">
            <a:avLst>
              <a:gd name="adj1" fmla="val 76733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848528" y="4581128"/>
            <a:ext cx="1525960" cy="1210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X2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Հավատք, շարժում ենք մենք սարերը,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Եվ կարող ենք ամեն բան։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Այո´, հավատք,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Ուրախ ենք, որ արդար ենք,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Եվ կարող ենք ամեն բան՝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Աստծո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ուժով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:)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</Words>
  <Application>Microsoft Office PowerPoint</Application>
  <PresentationFormat>Произвольный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Երգում ենք Քեզ, մեր Տեր, Տալիս ենք կյանքը մեր, Ապրում ենք Քեզ համար, Հիսուս, փրկիչ մեր։ </vt:lpstr>
      <vt:lpstr>Առաջ ենք մենք քայլում, Ոչինչ մեզ չի պահում, Օգնում ես ու հասնում Մեր կյանքն ես Դու։    Մեծ է Հոգին, որ ապրում է մեր մեջ, Հզոր ու բարձրյալ է Նա։</vt:lpstr>
      <vt:lpstr>Հավատք, շարժում ենք մենք սարերը, Եվ կարող ենք ամեն բան։ Այո´, հավատք,  Ուրախ ենք, որ արդար ենք, Եվ կարող ենք ամեն բան՝  Աստծո ուժով:)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39</cp:revision>
  <dcterms:modified xsi:type="dcterms:W3CDTF">2018-07-07T07:37:19Z</dcterms:modified>
</cp:coreProperties>
</file>