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ուզում լինել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աղբյուր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չորացած,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Խնդրում եմ Քեզ,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հագեցրու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ջրերով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կենաց։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Հողից չորացած՝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վերանում են բնություն ու այգի,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կարող ապրել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առանց Քո ջրի։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Ծարաված, ծարաված եմ խնդրում,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Հորդառատ, հորդառատ անձրևի,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Զորություն, զորություն </a:t>
            </a: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մեզ խոստացել ես տալու։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Չորացած հողի պես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Փափագում ենք հորդառատ անձրևի։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Չորացած հողի պես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Փափագում ենք հորդառատ անձրևի։ </a:t>
            </a: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 նահանջիր, չի հաղթի մեզ էլ երաշտը չարի,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կհասնեմ Քեզ հետ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բարձունքը երկնի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 վարանիր, ետ դարձի ճանապարհներ էլ չկան,</a:t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ուրիշ տեղ երջանկություն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չես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գտնի։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Ծարաված, ծարաված եմ խնդրում,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Հորդառատ, հորդառատ անձրևի,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Զորություն, զորություն </a:t>
            </a: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մեզ խոստացել ես տալու։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Չորացած հողի պես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Փափագում ենք հորդառատ անձրևի։</a:t>
            </a:r>
            <a:r>
              <a:rPr lang="en-US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Չորացած հողի պես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Փափագում ենք հորդառատ անձրևի։</a:t>
            </a:r>
            <a:r>
              <a:rPr lang="en-US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3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3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3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X3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Ես չեմ ուզում լինել աղբյուր չորացած, Խնդրում եմ Քեզ,  հագեցրու ինձ ջրերով Քո կենաց։ Հողից չորացած՝  վերանում են բնություն ու այգի, Ես չեմ կարող ապրել  առանց Քո ջրի։</vt:lpstr>
      <vt:lpstr>Ծարաված, ծարաված եմ խնդրում, Հորդառատ, հորդառատ անձրևի, Զորություն, զորություն Սուրբ Հոգու Դու մեզ խոստացել ես տալու։ Չորացած հողի պես Փափագում ենք հորդառատ անձրևի։  Չորացած հողի պես Փափագում ենք հորդառատ անձրևի։  X2</vt:lpstr>
      <vt:lpstr>Մի նահանջիր, չի հաղթի մեզ էլ երաշտը չարի, Ես կհասնեմ Քեզ հետ  բարձունքը երկնի։ Մի վարանիր, ետ դարձի ճանապարհներ էլ չկան, Դու ուրիշ տեղ երջանկություն  չես գտնի։</vt:lpstr>
      <vt:lpstr>Ծարաված, ծարաված եմ խնդրում, Հորդառատ, հորդառատ անձրևի, Զորություն, զորություն Սուրբ Հոգու Դու մեզ խոստացել ես տալու։ Չորացած հողի պես Փափագում ենք հորդառատ անձրևի։  Չորացած հողի պես Փափագում ենք հորդառատ անձրևի։)  X3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</cp:lastModifiedBy>
  <cp:revision>20</cp:revision>
  <dcterms:created xsi:type="dcterms:W3CDTF">2016-10-05T13:14:54Z</dcterms:created>
  <dcterms:modified xsi:type="dcterms:W3CDTF">2017-09-11T20:45:45Z</dcterms:modified>
</cp:coreProperties>
</file>