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6" y="-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 կքայլեմ եմ Քեզ հետ միշտ հավիտյան,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Կտեսնեմ հրաշքներդ անսահման,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օրենքին է կամքս տրված,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Կմեծարեմ Քեզ, իմ Աստված փառաց</a:t>
            </a: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։</a:t>
            </a:r>
            <a:r>
              <a:rPr lang="ru-RU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 կքայլեմ եմ Քեզ հետ միշտ հավիտյան,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Կտեսնեմ հրաշքներդ անսահման,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օրենքին է կամքս տրված,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Կմեծարեմ Քեզ, իմ </a:t>
            </a: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Աստված։</a:t>
            </a:r>
            <a:r>
              <a:rPr lang="ru-RU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Լա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լա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լա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…</a:t>
            </a:r>
            <a:b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 կքայլեմ եմ Քեզ հետ միշտ հավիտյան,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Կտեսնեմ հրաշքներդ անսահման,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օրենքին է կամքս տրված,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Կմեծարեմ Քեզ, իմ Աստված փառաց</a:t>
            </a: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։</a:t>
            </a:r>
            <a:endParaRPr lang="ru-RU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 կքայլեմ եմ Քեզ հետ միշտ հավիտյան,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Կտեսնեմ հրաշքներդ անսահման,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օրենքին է կամքս տրված,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Կմեծարեմ Քեզ, իմ </a:t>
            </a: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Աստված։</a:t>
            </a:r>
            <a:r>
              <a:rPr lang="ru-RU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Լա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լա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լա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…</a:t>
            </a:r>
            <a:r>
              <a:rPr lang="ru-RU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X4</a:t>
            </a:r>
            <a:endParaRPr lang="ru-RU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41</Words>
  <Application>Microsoft Office PowerPoint</Application>
  <PresentationFormat>Экран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Ես կքայլեմ եմ Քեզ հետ միշտ հավիտյան, Կտեսնեմ հրաշքներդ անսահման, Քո օրենքին է կամքս տրված, Կմեծարեմ Քեզ, իմ Աստված փառաց։ </vt:lpstr>
      <vt:lpstr>Ես կքայլեմ եմ Քեզ հետ միշտ հավիտյան, Կտեսնեմ հրաշքներդ անսահման, Քո օրենքին է կամքս տրված, Կմեծարեմ Քեզ, իմ Աստված։ </vt:lpstr>
      <vt:lpstr>Լա լա լա… X2</vt:lpstr>
      <vt:lpstr>Ես կքայլեմ եմ Քեզ հետ միշտ հավիտյան, Կտեսնեմ հրաշքներդ անսահման, Քո օրենքին է կամքս տրված, Կմեծարեմ Քեզ, իմ Աստված փառաց։</vt:lpstr>
      <vt:lpstr>Ես կքայլեմ եմ Քեզ հետ միշտ հավիտյան, Կտեսնեմ հրաշքներդ անսահման, Քո օրենքին է կամքս տրված, Կմեծարեմ Քեզ, իմ Աստված։ </vt:lpstr>
      <vt:lpstr>Լա լա լա…) X4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Ekexeci</cp:lastModifiedBy>
  <cp:revision>39</cp:revision>
  <dcterms:modified xsi:type="dcterms:W3CDTF">2019-12-14T05:58:22Z</dcterms:modified>
</cp:coreProperties>
</file>