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D11EB-EC52-4411-9EB9-3B36025F37CC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4050-5790-4958-8182-7A6F5BC89A9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փառք եմ երգում Քեզ, ով Տեր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Քո Սուրբ անվան, ով Տեր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Քանզի Քո անունը թանկ է</a:t>
            </a:r>
            <a:r>
              <a:rPr lang="hy-AM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hy-AM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նձ</a:t>
            </a:r>
            <a:r>
              <a:rPr lang="hy-AM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համար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․․․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</Words>
  <Application>Microsoft Office PowerPoint</Application>
  <PresentationFormat>Экран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Ես փառք եմ երգում Քեզ, ով Տեր Փառք Քո Սուրբ անվան, ով Տեր Քանզի Քո անունը թանկ է Ինձ համար․․․)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30</cp:revision>
  <dcterms:modified xsi:type="dcterms:W3CDTF">2018-05-12T07:18:28Z</dcterms:modified>
</cp:coreProperties>
</file>