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Եղբայրներ, ցնծացեք,</a:t>
            </a:r>
            <a:r>
              <a:rPr lang="ru-RU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br>
              <a:rPr lang="ru-RU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Մեր կյանքն է անմար,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Դուք, քույրեր, երգեցեք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Փրկչի սերն անճառ: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Երբեմնի օտար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38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էինք</a:t>
            </a:r>
            <a:r>
              <a:rPr lang="en-US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ru-RU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Դարձանք բարեկամ,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Մենք հիմա շատ մոտ ենք</a:t>
            </a:r>
            <a:b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8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Քրիստոսի արյամբ:</a:t>
            </a:r>
            <a:endParaRPr lang="ru-RU" sz="38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մեզ փրկեց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ազատեց,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Գրեց մեր անուններ կյանքի գրքի մեջ,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Գրեց մեր անուններ կյանքի գրքի մեջ</a:t>
            </a: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</a:t>
            </a: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2</a:t>
            </a: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Հիմա չենք մոտենում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Մենք Սինա սարին,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Մեզ ել չի սարսռեցնում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ru-RU" sz="3900" dirty="0" err="1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</a:t>
            </a: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րոտ մոլեգին: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Սուրբ խոսքը շնորեց մեզ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Խաչից քավություն,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Փրկվեցինք մենք մահից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Քրիստոսի արյամբ:</a:t>
            </a: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մեզ փրկեց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ազատեց,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Գրեց մեր անուններ կյանքի գրքի մեջ,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Գրեց մեր անուններ կյանքի գրքի մեջ: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</a:t>
            </a: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2</a:t>
            </a: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Հավատքով, սիրով արդ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Ապրում ենք, շնչում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 սպիտակ հանդերձով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Դեպ երկինք թռչում: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Սուրբ հույսով կենսավետ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Մեր սրտերն խնդուն,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Կապենք կյանքով հավետ 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Քրիստոսի արյամբ:</a:t>
            </a: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մեզ փրկեց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Բարձրաձայն երգենք, Տերը ազատեց,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Գրեց մեր անուններ կյանքի գրքի մեջ,</a:t>
            </a:r>
            <a:b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hy-AM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Գրեց մեր անուններ կյանքի գրքի մեջ:</a:t>
            </a: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)</a:t>
            </a:r>
            <a:b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X</a:t>
            </a:r>
            <a:r>
              <a:rPr lang="ru-RU" sz="3900" dirty="0" smtClean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2</a:t>
            </a:r>
            <a:endParaRPr lang="ru-RU" sz="39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Экран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Եղբայրներ, ցնծացեք,  Մեր կյանքն է անմար, Դուք, քույրեր, երգեցեք Փրկչի սերն անճառ: Երբեմնի օտար էինք,  Դարձանք բարեկամ, Մենք հիմա շատ մոտ ենք Քրիստոսի արյամբ:</vt:lpstr>
      <vt:lpstr>Բարձրաձայն երգենք, Տերը մեզ փրկեց Բարձրաձայն երգենք, Տերը ազատեց, Գրեց մեր անուններ կյանքի գրքի մեջ,  Գրեց մեր անուններ կյանքի գրքի մեջ: X2</vt:lpstr>
      <vt:lpstr>Հիմա չենք մոտենում Մենք Սինա սարին, Մեզ ել չի սարսռեցնում որոտ մոլեգին: Սուրբ խոսքը շնորեց մեզ Խաչից քավություն, Փրկվեցինք մենք մահից Քրիստոսի արյամբ:</vt:lpstr>
      <vt:lpstr>Բարձրաձայն երգենք, Տերը մեզ փրկեց Բարձրաձայն երգենք, Տերը ազատեց, Գրեց մեր անուններ կյանքի գրքի մեջ,  Գրեց մեր անուններ կյանքի գրքի մեջ: X2</vt:lpstr>
      <vt:lpstr>Հավատքով, սիրով արդ Ապրում ենք, շնչում Ես սպիտակ հանդերձով Դեպ երկինք թռչում: Սուրբ հույսով կենսավետ Մեր սրտերն խնդուն, Կապենք կյանքով հավետ  Քրիստոսի արյամբ:</vt:lpstr>
      <vt:lpstr>Բարձրաձայն երգենք, Տերը մեզ փրկեց Բարձրաձայն երգենք, Տերը ազատեց, Գրեց մեր անուններ կյանքի գրքի մեջ,  Գրեց մեր անուններ կյանքի գրքի մեջ:)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Ekexeci</cp:lastModifiedBy>
  <cp:revision>10</cp:revision>
  <dcterms:created xsi:type="dcterms:W3CDTF">2016-09-26T18:29:00Z</dcterms:created>
  <dcterms:modified xsi:type="dcterms:W3CDTF">2019-07-20T06:53:58Z</dcterms:modified>
</cp:coreProperties>
</file>