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Գալիս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ներկայությանդ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մեջ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՝</a:t>
            </a:r>
            <a:b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Դեմ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առ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դեմ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հանդիպելու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Խոնարհվում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գահիդ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առջև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՝</a:t>
            </a:r>
            <a:b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Շնորհդ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ընդունելու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b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Խոնարհվում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գահի</a:t>
            </a:r>
            <a:r>
              <a:rPr lang="hy-AM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դ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առջև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՝</a:t>
            </a:r>
            <a:b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Շնորհդ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ընդունելու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endParaRPr lang="ru-RU" sz="50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Սուրբ</a:t>
            </a:r>
            <a: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6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6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Հզոր</a:t>
            </a:r>
            <a: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Փառավոր</a:t>
            </a:r>
            <a: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6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Տիրակալ</a:t>
            </a:r>
            <a: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ru-RU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66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Գալիս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ներկայությանդ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մեջ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՝</a:t>
            </a:r>
            <a:b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Դեմ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առ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դեմ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հանդիպելու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Խոնարհվում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գահիդ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առջև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՝</a:t>
            </a:r>
            <a:b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Շնորհքդ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ընդունելու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b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Խոնարհվում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եմ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գահիդ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առջև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՝</a:t>
            </a:r>
            <a:b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Շնորհքդ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ընդունելու</a:t>
            </a:r>
            <a:r>
              <a:rPr lang="en-US" sz="5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endParaRPr lang="ru-RU" sz="50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Սուրբ</a:t>
            </a:r>
            <a: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6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6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Հզոր</a:t>
            </a:r>
            <a: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Փառավոր</a:t>
            </a:r>
            <a: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6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Տիրակալ</a:t>
            </a:r>
            <a:r>
              <a:rPr lang="en-US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ru-RU" sz="6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  <a:endParaRPr lang="ru-RU" sz="66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Գալիս եմ ներկայությանդ մեջ՝ Դեմ առ դեմ հանդիպելու, Խոնարհվում եմ գահիդ առջև՝ Շնորհդ ընդունելու:  Խոնարհվում եմ գահիդ առջև՝ Շնորհդ ընդունելու:</vt:lpstr>
      <vt:lpstr>Սուրբ ես, Հզոր, Փառավոր, Տիրակալ: X2</vt:lpstr>
      <vt:lpstr>Գալիս եմ ներկայությանդ մեջ՝ Դեմ առ դեմ հանդիպելու, Խոնարհվում եմ գահիդ առջև՝ Շնորհքդ ընդունելու:  Խոնարհվում եմ գահիդ առջև՝ Շնորհքդ ընդունելու:</vt:lpstr>
      <vt:lpstr>Սուրբ ես, Հզոր, Փառավոր, Տիրակալ:)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Shahen Aleksanyan</cp:lastModifiedBy>
  <cp:revision>17</cp:revision>
  <dcterms:modified xsi:type="dcterms:W3CDTF">2018-04-27T18:55:31Z</dcterms:modified>
</cp:coreProperties>
</file>