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Գալիս ենք Քո սրահները փառաբանությամբ,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սրտերը լի են,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 են շնորհակալությամբ,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Օ՜,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որքան սիրում ենք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մեծարել Քեզ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Ալելեուիա, ալելուիա,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ենք Քեզ: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Մեծության ու ողջ փառքի արժանի ես Դու,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Քեզ ենք տալիս,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Քեզ արժանի գոհություն: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սրտերը լի են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շնորհակալությամբ,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մեծ 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ես՝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 ողորմությամբ,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երգը, պարը Քեզ են մեծարում,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երգում ենք Քեզ, մեր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մեր: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Մեծության ու ողջ փառքի արժանի ես Դու,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ենք տալիս,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արժանի գոհություն: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սրտերը լի են շնորհակալությամբ,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մեծ ես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 ես՝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 ողորմությամբ,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երգը, պարը Քեզ են մեծարում,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երգում ենք Քեզ, մեր Տեր,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կյանքը մեր: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Տերը, տոնում ենք Նրա հաղթանակը: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 է մեզ տալիս, որդին ենք մենք Նրա: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43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Գալիս ենք Քո սրահները փառաբանությամբ, Մեր սրտերը լի են, Տեր,  լի են շնորհակալությամբ, Օ՜, որքան սիրում ենք  մեծարել Քեզ Տեր, Ալելեուիա, ալելուիա,  մեծարում ենք Քեզ:</vt:lpstr>
      <vt:lpstr>Մեծության ու ողջ փառքի արժանի ես Դու, Քեզ ենք տալիս,  Քեզ արժանի գոհություն: X2</vt:lpstr>
      <vt:lpstr>Մեր սրտերը լի են շնորհակալությամբ, Դու մեծ ես, հզոր ես՝ լի ողորմությամբ, Մեր երգը, պարը Քեզ են մեծարում, Մենք երգում ենք Քեզ, մեր Տեր, Դու ես կյանքը մեր:</vt:lpstr>
      <vt:lpstr>Մեծության ու ողջ փառքի արժանի ես Դու, Քեզ ենք տալիս,  Քեզ արժանի գոհություն: X2</vt:lpstr>
      <vt:lpstr>Մեր սրտերը լի են շնորհակալությամբ, Դու մեծ ես, հզոր ես՝ լի ողորմությամբ, Մեր երգը, պարը Քեզ են մեծարում, Մենք երգում ենք Քեզ, մեր Տեր, Դու ես կյանքը մեր:</vt:lpstr>
      <vt:lpstr>Նա է Տերը, տոնում ենք Նրա հաղթանակը: Հաղթանակ է մեզ տալիս, որդին ենք մենք Նրա:)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27</cp:revision>
  <dcterms:modified xsi:type="dcterms:W3CDTF">2018-08-04T14:26:25Z</dcterms:modified>
</cp:coreProperties>
</file>