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աղբյուր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բխում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որտեղ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մեռավ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Քրիստոս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բուժում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Ցավ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վերքեր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արյունահոս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Թեև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կարմիր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շատ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մեղքեր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լեռներից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հանցանքներ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Քրիստոս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հեղեց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Ձյունից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սպիտակ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Հայրը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ծածկեց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երեսը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վրա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գամված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գլխի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վրա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փշե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պսակը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չարչարանքը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անօգուտ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չէր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լսեցի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Քրիստոսի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Նրանով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լցվեց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Հեղված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չեղավ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ունայն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Ձյունից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սպիտակ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Հոգնած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վաստակած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Հանգստություն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երկար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փնտրեց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մոլորված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պարգևեց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լուրն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միշտ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պատմել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Փրկիչս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թափեց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մարդկանց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պարզ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ասել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Ձյունից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սպիտակ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Գիտես աղբյուր, որ բխում է Խաչից, որտեղ մեռավ Քրիստոս, Գիտես Նրան, որ բուժում է Ցավ ու վերքեր արյունահոս:</vt:lpstr>
      <vt:lpstr>Թեև կարմիր իմ շատ մեղքեր, Եվ լեռներից մեծ՝ հանցանքներ, Քրիստոս արյունը հեղեց, Ձյունից էլ սպիտակ արեց:</vt:lpstr>
      <vt:lpstr>Հայրը ծածկեց Իր երեսը, Երբ խաչի վրա  Նա գամված էր: Տես գլխի վրա փշե պսակը, Իր չարչարանքը  անօգուտ չէր:</vt:lpstr>
      <vt:lpstr>Ես լսեցի Քրիստոսի ձայնն, Եվ իմ կյանքը Նրանով լցվեց, Հեղված արյուն չեղավ ունայն, Ձյունից էլ ինձ սպիտակ արեց:</vt:lpstr>
      <vt:lpstr>Հոգնած և վաստակած հոգիս Հանգստություն  երկար փնտրեց, Եվ ինձ՝ մոլորված գառնուկիս, Խաղաղություն  Նա պարգևեց:</vt:lpstr>
      <vt:lpstr>Սիրում եմ այս լուրն  միշտ պատմել, Թե Փրկիչս արյուն թափեց, Եվ ամեն մարդկանց  պարզ ասել՝ Ձյունից էլ ինձ սպիտակ արեց: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5</cp:revision>
  <dcterms:modified xsi:type="dcterms:W3CDTF">2017-09-11T20:54:40Z</dcterms:modified>
</cp:coreProperties>
</file>