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 և աղոթիր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 և վստահիր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կանչես դու Նրան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կտա քեզ պատասխան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Բարձրացրու դու քո 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ձայնը մեծարիր գովերգիր,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Աղոթիր և օրհնիր ողջ հոգով և սրտով,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է Նա ողջ փառքին 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պատվին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է Նա մեծության, զորության։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 Նա քեզ փրկում է,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 Նա բժշկում է,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տալիս է քեզ նոր կյանք,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ապրես Դու հավիտյան։</a:t>
            </a:r>
            <a:b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Բարձրացրու դու քո 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ձայնը մեծարիր գովերգիր,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Աղոթիր և օրհնիր ողջ հոգով և սրտով,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է Նա ողջ փառքին 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պատվին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է Նա մեծության, զորության։</a:t>
            </a:r>
            <a:r>
              <a:rPr lang="en-US" sz="4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31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121</Words>
  <Application>Microsoft Office PowerPoint</Application>
  <PresentationFormat>Экран 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Sylfaen</vt:lpstr>
      <vt:lpstr>Тема Office</vt:lpstr>
      <vt:lpstr>Հավատա և աղոթիր Հավատա և վստահիր Երբ կանչես դու Նրան Նա կտա քեզ պատասխան X2</vt:lpstr>
      <vt:lpstr>Բարձրացրու դու քո  ձայնը մեծարիր գովերգիր, Աղոթիր և օրհնիր ողջ հոգով և սրտով, Արժանի է Նա ողջ փառքին  ու պատվին Արժանի է Նա մեծության, զորության։ X2</vt:lpstr>
      <vt:lpstr>Հավատա Նա քեզ փրկում է, Հավատա Նա բժշկում է, Նա տալիս է քեզ նոր կյանք, Որ ապրես Դու հավիտյան։ X2</vt:lpstr>
      <vt:lpstr>Բարձրացրու դու քո  ձայնը մեծարիր գովերգիր, Աղոթիր և օրհնիր ողջ հոգով և սրտով, Արժանի է Նա ողջ փառքին  ու պատվին Արժանի է Նա մեծության, զորության։)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30</cp:revision>
  <dcterms:modified xsi:type="dcterms:W3CDTF">2020-05-21T15:56:13Z</dcterms:modified>
</cp:coreProperties>
</file>