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9" r:id="rId6"/>
    <p:sldId id="269" r:id="rId7"/>
    <p:sldId id="270" r:id="rId8"/>
    <p:sldId id="278" r:id="rId9"/>
    <p:sldId id="267" r:id="rId10"/>
    <p:sldId id="268" r:id="rId11"/>
    <p:sldId id="273" r:id="rId12"/>
    <p:sldId id="274" r:id="rId13"/>
    <p:sldId id="280" r:id="rId14"/>
    <p:sldId id="275" r:id="rId15"/>
    <p:sldId id="276" r:id="rId16"/>
    <p:sldId id="281" r:id="rId17"/>
    <p:sldId id="277" r:id="rId1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E90C8-46E0-4C47-BA03-329790221F37}" type="datetimeFigureOut">
              <a:rPr lang="ru-RU" smtClean="0"/>
              <a:pPr/>
              <a:t>04.08.2018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8C39-72A5-4B19-BD9F-51E527DFC8B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Հա՛յր Աստծո, Սո՛ւրբ Հոգի, </a:t>
            </a:r>
            <a:b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Փառքիդ զորությամբ արի, </a:t>
            </a:r>
            <a:b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Հայտնիր ներկայությունը տաճարին: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կանչում ենք,  աղաղակում ենք՝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-Արի՛,  Հիսուս,  մե՛ր Տեր,  արի՛: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փառքիդ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զորությունը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ծածկի,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կյանքի</a:t>
            </a:r>
            <a: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Ջուրը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հոսիի,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Սրտերում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արքայությունը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տիրի,</a:t>
            </a:r>
            <a: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sz="3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փառքիդ</a:t>
            </a:r>
            <a:r>
              <a:rPr lang="ru-RU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ru-RU" sz="72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ալիքը,</a:t>
            </a:r>
            <a:r>
              <a:rPr lang="ru-RU" sz="7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փառքիդ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ալիքը գա: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փառքիդ զորությունը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ծածկի, </a:t>
            </a:r>
            <a:b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կյանքի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Ջուրը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հոսիի, </a:t>
            </a:r>
            <a:b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Սրտերում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արքայությունը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տիրի,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8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փառքիդ</a:t>
            </a:r>
            <a:r>
              <a:rPr lang="ru-RU" sz="8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8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8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8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ru-RU" sz="8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ալիքը,</a:t>
            </a:r>
            <a:r>
              <a:rPr lang="ru-RU" sz="8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8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</a:t>
            </a:r>
            <a:r>
              <a:rPr lang="ru-RU" sz="8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փառքիդ</a:t>
            </a:r>
            <a:r>
              <a:rPr lang="ru-RU" sz="8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8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8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8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ru-RU" sz="8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ալիքը գա:</a:t>
            </a:r>
            <a:endParaRPr lang="ru-RU" sz="8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1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Հա՛յր Աստծո, Սու՛րբ Հոգի,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Փառքիդ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զորությամբ արի,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Հայտնիր ներկայությունդ տաճարին: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sz="9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Հա՛յր Աստծո, Սու՛րբ Հոգի,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Փառքիդ զորությամբ արի՛, </a:t>
            </a:r>
            <a:b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Լցրու լույսով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 սիրտը տաճարի: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փառքիդ զորությունը</a:t>
            </a:r>
            <a: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ծածկի,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կյանքի</a:t>
            </a:r>
            <a:r>
              <a:rPr lang="ru-RU" sz="4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Ջուրը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հոսիի, </a:t>
            </a:r>
            <a:b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Սրտերում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արքայությունը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տիրի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8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փառքիդ</a:t>
            </a:r>
            <a:r>
              <a:rPr lang="ru-RU" sz="8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8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8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8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ru-RU" sz="88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ալիքը,</a:t>
            </a:r>
            <a:r>
              <a:rPr lang="ru-RU" sz="88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6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8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</a:t>
            </a:r>
            <a:r>
              <a:rPr lang="ru-RU" sz="8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փառքիդ</a:t>
            </a:r>
            <a:r>
              <a:rPr lang="ru-RU" sz="8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8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8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8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ru-RU" sz="8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ալիքը գա:</a:t>
            </a:r>
            <a:endParaRPr lang="ru-RU" sz="8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փառքիդ զորությունը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ծածկի, </a:t>
            </a:r>
            <a:b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կյանքի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Ջուրը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հոսիի, </a:t>
            </a:r>
            <a:b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Սրտերում 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արքայությունը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տիրի</a:t>
            </a: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փառքիդ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ru-RU" sz="66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ալիքը,</a:t>
            </a:r>
            <a:r>
              <a:rPr lang="ru-RU" sz="6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փառքիդ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</a:t>
            </a:r>
            <a:r>
              <a:rPr lang="ru-RU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ալիքը գա: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հիմա կանգնած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գահի առջև,  </a:t>
            </a:r>
            <a:b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Մենք տեսնում ենք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երեսը </a:t>
            </a:r>
            <a:r>
              <a:rPr lang="ru-RU" sz="5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Քո,</a:t>
            </a:r>
            <a:r>
              <a:rPr lang="ru-RU" sz="5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44</Words>
  <Application>Microsoft Office PowerPoint</Application>
  <PresentationFormat>Экран (16:9)</PresentationFormat>
  <Paragraphs>17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  Հա՛յր Աստծո, Սո՛ւրբ Հոգի,  Փառքիդ զորությամբ արի,  Հայտնիր ներկայությունը տաճարին:</vt:lpstr>
      <vt:lpstr>  Հա՛յր Աստծո, Սու՛րբ Հոգի,  Փառքիդ զորությամբ արի՛,  Լցրու լույսով  Քո սիրտը տաճարի:</vt:lpstr>
      <vt:lpstr>Թող փառքիդ զորությունը  մեզ ծածկի,  Թող Քո սուրբ կյանքի  Ջուրը հոսիի,  Սրտերում արքայությունը  թող տիրի,</vt:lpstr>
      <vt:lpstr>Թող փառքիդ  սուրբ ալիքը,  </vt:lpstr>
      <vt:lpstr>Թող փառքիդ  սուրբ ալիքը գա:</vt:lpstr>
      <vt:lpstr>Թող փառքիդ զորությունը  մեզ ծածկի,  Թող Քո սուրբ կյանքի  Ջուրը հոսիի,  Սրտերում արքայությունը  թող տիրի,</vt:lpstr>
      <vt:lpstr>Թող փառքիդ  սուրբ ալիքը,   </vt:lpstr>
      <vt:lpstr>Թող փառքիդ  սուրբ ալիքը գա:</vt:lpstr>
      <vt:lpstr>Մենք հիմա կանգնած ենք  Քո գահի առջև,   Մենք տեսնում ենք  երեսը Քո,  </vt:lpstr>
      <vt:lpstr>Ու մենք կանչում ենք,  աղաղակում ենք՝  -Արի՛,  Հիսուս,  մե՛ր Տեր,  արի՛:</vt:lpstr>
      <vt:lpstr>Թող փառքիդ զորությունը  մեզ ծածկի,  Թող Քո սուրբ կյանքի  Ջուրը հոսիի,  Սրտերում արքայությունը  թող տիրի, </vt:lpstr>
      <vt:lpstr>Թող փառքիդ  սուրբ ալիքը,  </vt:lpstr>
      <vt:lpstr>Թող փառքիդ  սուրբ ալիքը գա:</vt:lpstr>
      <vt:lpstr>Թող փառքիդ զորությունը  մեզ ծածկի,  Թող Քո սուրբ կյանքի  Ջուրը հոսիի,  Սրտերում արքայությունը  թող տիրի, </vt:lpstr>
      <vt:lpstr>Թող փառքիդ  սուրբ ալիքը,  </vt:lpstr>
      <vt:lpstr>Թող փառքիդ  սուրբ ալիքը գա:</vt:lpstr>
      <vt:lpstr>  Հա՛յր Աստծո, Սու՛րբ Հոգի,  Փառքիդ զորությամբ արի,  Հայտնիր ներկայությունդ տաճարին:)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Հա՛յր Աստծո,   Սու՛րբ Հոգի,  Փառքիդ  զորությամբ արի,  Հայտնիր ներկայությունդ տաճարին:</dc:title>
  <dc:creator>Zverdvd.org</dc:creator>
  <cp:lastModifiedBy>Shahen Aleksanyan</cp:lastModifiedBy>
  <cp:revision>32</cp:revision>
  <dcterms:created xsi:type="dcterms:W3CDTF">2016-05-30T06:26:13Z</dcterms:created>
  <dcterms:modified xsi:type="dcterms:W3CDTF">2018-08-04T14:26:22Z</dcterms:modified>
</cp:coreProperties>
</file>