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Հայր Աստծո ներկայությունն է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Գերազանց շնորհով տիրում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մենք զգում ենք զորությունը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շարժվում է այս վայրում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Նա-նա-նա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Հրեշտակներ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երգում են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տալիս են փառքը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լսում ենք նրանց ձայնը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Շատ ջրերի ձայնի պես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Նա-նա-նա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Հայր Աստծո ներկայությունն է Գերազանց շնորհով տիրում,  Եվ մենք զգում ենք զորությունը,  Որ շարժվում է այս վայրում։ X2 </vt:lpstr>
      <vt:lpstr>Նա-նա-նա</vt:lpstr>
      <vt:lpstr>Հրեշտակները Քեզ երգում են Եվ տալիս են փառքը Քեզ։ Մենք լսում ենք նրանց ձայնը Շատ ջրերի ձայնի պես։ X2</vt:lpstr>
      <vt:lpstr>Սուրբ ես, սուրբ ես,  սուրբ ես։ X2 </vt:lpstr>
      <vt:lpstr>Նա-նա-նա</vt:lpstr>
      <vt:lpstr>Սուրբ ես, սուրբ ես,  սուրբ ես:)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11</cp:revision>
  <dcterms:modified xsi:type="dcterms:W3CDTF">2018-02-24T06:39:30Z</dcterms:modified>
</cp:coreProperties>
</file>