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3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04.08.2018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04.08.2018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04.08.2018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04.08.2018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Հիսուս, անհնար է </a:t>
            </a:r>
            <a:b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 չփառավորելը,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Երբ, որ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սկսում ե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Քեզանով լցվել,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Բոլոր գործերդ մեկ առ մեկ հիշել.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Ողորմությունը Քո, հրաշքները Քո: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եզ, փառք Քեզ, փառք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 Հիսուս,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Օրեցօր փառք, ամեն ժամ փառք,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Գիշեր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 ցերեկ փնտրում եմ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Քեզ, իմ Տեր: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Օ՜,  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Հիսուս, ես սիրում եմ Քեզ,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Օ՜,  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Հիսուս, ես սիրում եմ Քեզ,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Օ՜, 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սիրում եմ Քեզ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:)</a:t>
            </a:r>
            <a:endParaRPr lang="ru-RU" sz="48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21</Words>
  <Application>Microsoft Office PowerPoint</Application>
  <PresentationFormat>Экран (16:9)</PresentationFormat>
  <Paragraphs>3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Հիսուս, անհնար է  Քեզ չփառավորելը, Երբ, որ ես սկսում եմ  Քեզանով լցվել, Բոլոր գործերդ մեկ առ մեկ հիշել. Ողորմությունը Քո, հրաշքները Քո: X2</vt:lpstr>
      <vt:lpstr>Փառք Քեզ, փառք Քեզ, փառք  Քեզ Հիսուս, Օրեցօր փառք, ամեն ժամ փառք, Գիշեր ու ցերեկ փնտրում եմ  Քեզ, իմ Տեր: X2</vt:lpstr>
      <vt:lpstr>Օ՜,  Հիսուս, ես սիրում եմ Քեզ, Օ՜,  Հիսուս, ես սիրում եմ Քեզ, Օ՜, սիրում եմ Քեզ:)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Shahen Aleksanyan</cp:lastModifiedBy>
  <cp:revision>27</cp:revision>
  <dcterms:modified xsi:type="dcterms:W3CDTF">2018-08-04T14:26:24Z</dcterms:modified>
</cp:coreProperties>
</file>