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15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26.10.2019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26.10.2019</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r>
              <a:rPr lang="hy-AM" sz="5400" dirty="0" smtClean="0">
                <a:effectLst>
                  <a:glow rad="228600">
                    <a:schemeClr val="accent4">
                      <a:satMod val="175000"/>
                      <a:alpha val="40000"/>
                    </a:schemeClr>
                  </a:glow>
                </a:effectLst>
                <a:latin typeface="Sylfaen" panose="010A0502050306030303" pitchFamily="18" charset="0"/>
              </a:rPr>
              <a:t>Հիսուս իմ, Փրկիչ իմ </a:t>
            </a:r>
            <a:r>
              <a:rPr lang="en-US" sz="5400" dirty="0" smtClean="0">
                <a:effectLst>
                  <a:glow rad="228600">
                    <a:schemeClr val="accent4">
                      <a:satMod val="175000"/>
                      <a:alpha val="40000"/>
                    </a:schemeClr>
                  </a:glow>
                </a:effectLst>
                <a:latin typeface="Sylfaen" panose="010A0502050306030303" pitchFamily="18" charset="0"/>
              </a:rPr>
              <a:t/>
            </a:r>
            <a:br>
              <a:rPr lang="en-US"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մեկը չկա Քեզ նման,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Փառք եմ տալիս ամբողջ սրտով,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Որ կյանքն իմ Քո շնորհքով ես լցրել։</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 Իմ ամրոցն ես, զորությունն ես,</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Դու Տերն ես իմ ողջ կյանքի,</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Թող որ սիրտն իմ, և ողջ կյանքն իմ</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Քեզ փառավորի հավիտյան</a:t>
            </a:r>
            <a:r>
              <a:rPr lang="hy-AM" sz="5400" smtClean="0">
                <a:effectLst>
                  <a:glow rad="228600">
                    <a:schemeClr val="accent4">
                      <a:satMod val="175000"/>
                      <a:alpha val="40000"/>
                    </a:schemeClr>
                  </a:glow>
                </a:effectLst>
                <a:latin typeface="Sylfaen" panose="010A0502050306030303" pitchFamily="18" charset="0"/>
              </a:rPr>
              <a:t>։ </a:t>
            </a: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r>
              <a:rPr lang="hy-AM" sz="5400" dirty="0" smtClean="0">
                <a:effectLst>
                  <a:glow rad="228600">
                    <a:schemeClr val="accent4">
                      <a:satMod val="175000"/>
                      <a:alpha val="40000"/>
                    </a:schemeClr>
                  </a:glow>
                </a:effectLst>
                <a:latin typeface="Sylfaen" panose="010A0502050306030303" pitchFamily="18" charset="0"/>
              </a:rPr>
              <a:t>Գոչիր և երգիր ողջ աշխարհ Բարձրյալին,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Փառք և պատիվ թող լինի Արքային,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Ծովեր թող գոչեն,</a:t>
            </a:r>
            <a:br>
              <a:rPr lang="hy-AM" sz="5400" dirty="0" smtClean="0">
                <a:effectLst>
                  <a:glow rad="228600">
                    <a:schemeClr val="accent4">
                      <a:satMod val="175000"/>
                      <a:alpha val="40000"/>
                    </a:schemeClr>
                  </a:glow>
                </a:effectLst>
                <a:latin typeface="Sylfaen" panose="010A0502050306030303" pitchFamily="18" charset="0"/>
              </a:rPr>
            </a:br>
            <a:r>
              <a:rPr lang="hy-AM" sz="5400" smtClean="0">
                <a:effectLst>
                  <a:glow rad="228600">
                    <a:schemeClr val="accent4">
                      <a:satMod val="175000"/>
                      <a:alpha val="40000"/>
                    </a:schemeClr>
                  </a:glow>
                </a:effectLst>
                <a:latin typeface="Sylfaen" panose="010A0502050306030303" pitchFamily="18" charset="0"/>
              </a:rPr>
              <a:t>և ծառեր </a:t>
            </a:r>
            <a:r>
              <a:rPr lang="hy-AM" sz="5400" dirty="0" smtClean="0">
                <a:effectLst>
                  <a:glow rad="228600">
                    <a:schemeClr val="accent4">
                      <a:satMod val="175000"/>
                      <a:alpha val="40000"/>
                    </a:schemeClr>
                  </a:glow>
                </a:effectLst>
                <a:latin typeface="Sylfaen" panose="010A0502050306030303" pitchFamily="18" charset="0"/>
              </a:rPr>
              <a:t>խոնարհվեն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Մեր Տիրոջ անվան առջև։</a:t>
            </a: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r>
              <a:rPr lang="hy-AM" sz="5400" dirty="0" smtClean="0">
                <a:effectLst>
                  <a:glow rad="228600">
                    <a:schemeClr val="accent4">
                      <a:satMod val="175000"/>
                      <a:alpha val="40000"/>
                    </a:schemeClr>
                  </a:glow>
                </a:effectLst>
                <a:latin typeface="Sylfaen" panose="010A0502050306030303" pitchFamily="18" charset="0"/>
              </a:rPr>
              <a:t>Սիրտն իմ երգում </a:t>
            </a:r>
            <a:r>
              <a:rPr lang="hy-AM" sz="5400" smtClean="0">
                <a:effectLst>
                  <a:glow rad="228600">
                    <a:schemeClr val="accent4">
                      <a:satMod val="175000"/>
                      <a:alpha val="40000"/>
                    </a:schemeClr>
                  </a:glow>
                </a:effectLst>
                <a:latin typeface="Sylfaen" panose="010A0502050306030303" pitchFamily="18" charset="0"/>
              </a:rPr>
              <a:t>է </a:t>
            </a:r>
            <a:br>
              <a:rPr lang="hy-AM" sz="5400" smtClean="0">
                <a:effectLst>
                  <a:glow rad="228600">
                    <a:schemeClr val="accent4">
                      <a:satMod val="175000"/>
                      <a:alpha val="40000"/>
                    </a:schemeClr>
                  </a:glow>
                </a:effectLst>
                <a:latin typeface="Sylfaen" panose="010A0502050306030303" pitchFamily="18" charset="0"/>
              </a:rPr>
            </a:br>
            <a:r>
              <a:rPr lang="hy-AM" sz="5400" smtClean="0">
                <a:effectLst>
                  <a:glow rad="228600">
                    <a:schemeClr val="accent4">
                      <a:satMod val="175000"/>
                      <a:alpha val="40000"/>
                    </a:schemeClr>
                  </a:glow>
                </a:effectLst>
                <a:latin typeface="Sylfaen" panose="010A0502050306030303" pitchFamily="18" charset="0"/>
              </a:rPr>
              <a:t>Արքա, Քե´զ </a:t>
            </a:r>
            <a:r>
              <a:rPr lang="hy-AM" sz="5400" dirty="0" smtClean="0">
                <a:effectLst>
                  <a:glow rad="228600">
                    <a:schemeClr val="accent4">
                      <a:satMod val="175000"/>
                      <a:alpha val="40000"/>
                    </a:schemeClr>
                  </a:glow>
                </a:effectLst>
                <a:latin typeface="Sylfaen" panose="010A0502050306030303" pitchFamily="18" charset="0"/>
              </a:rPr>
              <a:t>համար,</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Ուրախությունն ես կյանքի,իմ ընկեր</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Ոչ մի կարիք ես չունեմ,</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Երբ ունեմ Քեզ Տեր։</a:t>
            </a: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fontScale="90000"/>
          </a:bodyPr>
          <a:lstStyle/>
          <a:p>
            <a:r>
              <a:rPr lang="hy-AM" sz="5400" dirty="0" smtClean="0">
                <a:effectLst>
                  <a:glow rad="228600">
                    <a:schemeClr val="accent4">
                      <a:satMod val="175000"/>
                      <a:alpha val="40000"/>
                    </a:schemeClr>
                  </a:glow>
                </a:effectLst>
                <a:latin typeface="Sylfaen" panose="010A0502050306030303" pitchFamily="18" charset="0"/>
              </a:rPr>
              <a:t>Հիսուս իմ, Փրկիչ իմ </a:t>
            </a:r>
            <a:r>
              <a:rPr lang="en-US" sz="5400" dirty="0" smtClean="0">
                <a:effectLst>
                  <a:glow rad="228600">
                    <a:schemeClr val="accent4">
                      <a:satMod val="175000"/>
                      <a:alpha val="40000"/>
                    </a:schemeClr>
                  </a:glow>
                </a:effectLst>
                <a:latin typeface="Sylfaen" panose="010A0502050306030303" pitchFamily="18" charset="0"/>
              </a:rPr>
              <a:t/>
            </a:r>
            <a:br>
              <a:rPr lang="en-US"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մեկը չկա Քեզ նման,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Փառք եմ տալիս ամբողջ սրտով,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Որ կյանքն իմ Քո շնորհքով ես լցրել։</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 Իմ ամրոցն ես, զորությունն ես,</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Դու Տերն ես իմ ողջ կյանքի,</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Թող որ սիրտն իմ, և ողջ կյանքն իմ</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Քեզ փառավորի հավիտյան։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
            </a:r>
            <a:br>
              <a:rPr lang="hy-AM" sz="5400" dirty="0" smtClean="0">
                <a:effectLst>
                  <a:glow rad="228600">
                    <a:schemeClr val="accent4">
                      <a:satMod val="175000"/>
                      <a:alpha val="40000"/>
                    </a:schemeClr>
                  </a:glow>
                </a:effectLst>
                <a:latin typeface="Sylfaen" panose="010A0502050306030303" pitchFamily="18" charset="0"/>
              </a:rPr>
            </a:b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r>
              <a:rPr lang="hy-AM" sz="5400" dirty="0" smtClean="0">
                <a:effectLst>
                  <a:glow rad="228600">
                    <a:schemeClr val="accent4">
                      <a:satMod val="175000"/>
                      <a:alpha val="40000"/>
                    </a:schemeClr>
                  </a:glow>
                </a:effectLst>
                <a:latin typeface="Sylfaen" panose="010A0502050306030303" pitchFamily="18" charset="0"/>
              </a:rPr>
              <a:t>Գոչիր և երգիր ողջ աշխարհ Բարձրյալին,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Փառք և պատիվ թող լինի Արքային,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Ծովեր թող գոչեն,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և ծառեր խոնարհվեն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Մեր Տիրոջ անվան առջև։</a:t>
            </a: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r>
              <a:rPr lang="hy-AM" sz="5400" dirty="0" smtClean="0">
                <a:effectLst>
                  <a:glow rad="228600">
                    <a:schemeClr val="accent4">
                      <a:satMod val="175000"/>
                      <a:alpha val="40000"/>
                    </a:schemeClr>
                  </a:glow>
                </a:effectLst>
                <a:latin typeface="Sylfaen" panose="010A0502050306030303" pitchFamily="18" charset="0"/>
              </a:rPr>
              <a:t>Սիրտն իմ երգում է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Արքա, Քե´զ համար,</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Ուրախությունն ես կյանքի,իմ ընկեր</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Ոչ մի կարիք ես չունեմ,</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Երբ ունեմ Քեզ Տեր։</a:t>
            </a:r>
            <a:r>
              <a:rPr lang="ru-RU" sz="5400" dirty="0" smtClean="0">
                <a:effectLst>
                  <a:glow rad="228600">
                    <a:schemeClr val="accent4">
                      <a:satMod val="175000"/>
                      <a:alpha val="40000"/>
                    </a:schemeClr>
                  </a:glow>
                </a:effectLst>
                <a:latin typeface="Sylfaen" panose="010A0502050306030303" pitchFamily="18" charset="0"/>
              </a:rPr>
              <a:t/>
            </a:r>
            <a:br>
              <a:rPr lang="ru-RU" sz="5400" dirty="0" smtClean="0">
                <a:effectLst>
                  <a:glow rad="228600">
                    <a:schemeClr val="accent4">
                      <a:satMod val="175000"/>
                      <a:alpha val="40000"/>
                    </a:schemeClr>
                  </a:glow>
                </a:effectLst>
                <a:latin typeface="Sylfaen" panose="010A0502050306030303" pitchFamily="18" charset="0"/>
              </a:rPr>
            </a:br>
            <a:r>
              <a:rPr lang="ru-RU" sz="5400" dirty="0" smtClean="0">
                <a:effectLst>
                  <a:glow rad="228600">
                    <a:schemeClr val="accent4">
                      <a:satMod val="175000"/>
                      <a:alpha val="40000"/>
                    </a:schemeClr>
                  </a:glow>
                </a:effectLst>
                <a:latin typeface="Sylfaen" panose="010A0502050306030303" pitchFamily="18" charset="0"/>
              </a:rPr>
              <a:t>X2</a:t>
            </a: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r>
              <a:rPr lang="hy-AM" sz="5400" dirty="0" smtClean="0">
                <a:effectLst>
                  <a:glow rad="228600">
                    <a:schemeClr val="accent4">
                      <a:satMod val="175000"/>
                      <a:alpha val="40000"/>
                    </a:schemeClr>
                  </a:glow>
                </a:effectLst>
                <a:latin typeface="Sylfaen" panose="010A0502050306030303" pitchFamily="18" charset="0"/>
              </a:rPr>
              <a:t>Գոչիր և երգիր ողջ աշխարհ Բարձրյալին,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Փառք և պատիվ թող լինի Արքային,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Ծովեր թող գոչեն,</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և ծառեր խոնարհվեն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Մեր Տիրոջ անվան առջև։</a:t>
            </a: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r>
              <a:rPr lang="hy-AM" sz="5400" dirty="0" smtClean="0">
                <a:effectLst>
                  <a:glow rad="228600">
                    <a:schemeClr val="accent4">
                      <a:satMod val="175000"/>
                      <a:alpha val="40000"/>
                    </a:schemeClr>
                  </a:glow>
                </a:effectLst>
                <a:latin typeface="Sylfaen" panose="010A0502050306030303" pitchFamily="18" charset="0"/>
              </a:rPr>
              <a:t>Սիրտն իմ երգում է </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Արքա, Քե´զ համար,</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Ուրախությունն ես կյանքի,իմ ընկեր</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Ոչ մի կարիք ես չունեմ,</a:t>
            </a:r>
            <a:br>
              <a:rPr lang="hy-AM" sz="5400" dirty="0" smtClean="0">
                <a:effectLst>
                  <a:glow rad="228600">
                    <a:schemeClr val="accent4">
                      <a:satMod val="175000"/>
                      <a:alpha val="40000"/>
                    </a:schemeClr>
                  </a:glow>
                </a:effectLst>
                <a:latin typeface="Sylfaen" panose="010A0502050306030303" pitchFamily="18" charset="0"/>
              </a:rPr>
            </a:br>
            <a:r>
              <a:rPr lang="hy-AM" sz="5400" dirty="0" smtClean="0">
                <a:effectLst>
                  <a:glow rad="228600">
                    <a:schemeClr val="accent4">
                      <a:satMod val="175000"/>
                      <a:alpha val="40000"/>
                    </a:schemeClr>
                  </a:glow>
                </a:effectLst>
                <a:latin typeface="Sylfaen" panose="010A0502050306030303" pitchFamily="18" charset="0"/>
              </a:rPr>
              <a:t>Երբ ունեմ Քեզ Տեր։</a:t>
            </a:r>
            <a:r>
              <a:rPr lang="en-US" sz="5400" smtClean="0">
                <a:effectLst>
                  <a:glow rad="228600">
                    <a:schemeClr val="accent4">
                      <a:satMod val="175000"/>
                      <a:alpha val="40000"/>
                    </a:schemeClr>
                  </a:glow>
                </a:effectLst>
                <a:latin typeface="Sylfaen" panose="010A0502050306030303" pitchFamily="18" charset="0"/>
              </a:rPr>
              <a:t>)</a:t>
            </a:r>
            <a:endParaRPr lang="ru-RU" sz="5400" dirty="0">
              <a:effectLst>
                <a:glow rad="228600">
                  <a:schemeClr val="accent4">
                    <a:satMod val="175000"/>
                    <a:alpha val="40000"/>
                  </a:schemeClr>
                </a:glow>
              </a:effectLst>
              <a:latin typeface="Sylfaen" panose="010A0502050306030303"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43</Words>
  <Application>Microsoft Office PowerPoint</Application>
  <PresentationFormat>Произвольный</PresentationFormat>
  <Paragraphs>8</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Тема Office</vt:lpstr>
      <vt:lpstr>Հիսուս իմ, Փրկիչ իմ  մեկը չկա Քեզ նման, Փառք եմ տալիս ամբողջ սրտով,  Որ կյանքն իմ Քո շնորհքով ես լցրել։  Իմ ամրոցն ես, զորությունն ես, Դու Տերն ես իմ ողջ կյանքի, Թող որ սիրտն իմ, և ողջ կյանքն իմ Քեզ փառավորի հավիտյան։ </vt:lpstr>
      <vt:lpstr>Գոչիր և երգիր ողջ աշխարհ Բարձրյալին, Փառք և պատիվ թող լինի Արքային, Ծովեր թող գոչեն, և ծառեր խոնարհվեն  Մեր Տիրոջ անվան առջև։</vt:lpstr>
      <vt:lpstr>Սիրտն իմ երգում է  Արքա, Քե´զ համար, Ուրախությունն ես կյանքի,իմ ընկեր Ոչ մի կարիք ես չունեմ, Երբ ունեմ Քեզ Տեր։</vt:lpstr>
      <vt:lpstr>Հիսուս իմ, Փրկիչ իմ  մեկը չկա Քեզ նման, Փառք եմ տալիս ամբողջ սրտով,  Որ կյանքն իմ Քո շնորհքով ես լցրել։  Իմ ամրոցն ես, զորությունն ես, Դու Տերն ես իմ ողջ կյանքի, Թող որ սիրտն իմ, և ողջ կյանքն իմ Քեզ փառավորի հավիտյան։   </vt:lpstr>
      <vt:lpstr>Գոչիր և երգիր ողջ աշխարհ Բարձրյալին, Փառք և պատիվ թող լինի Արքային, Ծովեր թող գոչեն, և ծառեր խոնարհվեն  Մեր Տիրոջ անվան առջև։</vt:lpstr>
      <vt:lpstr>Սիրտն իմ երգում է  Արքա, Քե´զ համար, Ուրախությունն ես կյանքի,իմ ընկեր Ոչ մի կարիք ես չունեմ, Երբ ունեմ Քեզ Տեր։ X2</vt:lpstr>
      <vt:lpstr>Գոչիր և երգիր ողջ աշխարհ Բարձրյալին, Փառք և պատիվ թող լինի Արքային, Ծովեր թող գոչեն, և ծառեր խոնարհվեն  Մեր Տիրոջ անվան առջև։</vt:lpstr>
      <vt:lpstr>Սիրտն իմ երգում է  Արքա, Քե´զ համար, Ուրախությունն ես կյանքի,իմ ընկեր Ոչ մի կարիք ես չունեմ, Երբ ունեմ Քեզ Տեր։)</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Ekexeci</cp:lastModifiedBy>
  <cp:revision>38</cp:revision>
  <dcterms:modified xsi:type="dcterms:W3CDTF">2019-10-26T07:08:54Z</dcterms:modified>
</cp:coreProperties>
</file>