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</p:sldIdLst>
  <p:sldSz cx="10160000" cy="5715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0" y="-42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9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3703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1pPr>
            <a:lvl2pPr marL="42331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846625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3pPr>
            <a:lvl4pPr marL="1269936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4pPr>
            <a:lvl5pPr marL="1693249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5pPr>
            <a:lvl6pPr marL="2116561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6pPr>
            <a:lvl7pPr marL="2539873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7pPr>
            <a:lvl8pPr marL="2963185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8pPr>
            <a:lvl9pPr marL="3386497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592"/>
            </a:lvl1pPr>
            <a:lvl2pPr>
              <a:defRPr sz="2222"/>
            </a:lvl2pPr>
            <a:lvl3pPr>
              <a:defRPr sz="1852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592"/>
            </a:lvl1pPr>
            <a:lvl2pPr>
              <a:defRPr sz="2222"/>
            </a:lvl2pPr>
            <a:lvl3pPr>
              <a:defRPr sz="1852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222" b="1"/>
            </a:lvl1pPr>
            <a:lvl2pPr marL="423312" indent="0">
              <a:buNone/>
              <a:defRPr sz="1852" b="1"/>
            </a:lvl2pPr>
            <a:lvl3pPr marL="846625" indent="0">
              <a:buNone/>
              <a:defRPr sz="1667" b="1"/>
            </a:lvl3pPr>
            <a:lvl4pPr marL="1269936" indent="0">
              <a:buNone/>
              <a:defRPr sz="1481" b="1"/>
            </a:lvl4pPr>
            <a:lvl5pPr marL="1693249" indent="0">
              <a:buNone/>
              <a:defRPr sz="1481" b="1"/>
            </a:lvl5pPr>
            <a:lvl6pPr marL="2116561" indent="0">
              <a:buNone/>
              <a:defRPr sz="1481" b="1"/>
            </a:lvl6pPr>
            <a:lvl7pPr marL="2539873" indent="0">
              <a:buNone/>
              <a:defRPr sz="1481" b="1"/>
            </a:lvl7pPr>
            <a:lvl8pPr marL="2963185" indent="0">
              <a:buNone/>
              <a:defRPr sz="1481" b="1"/>
            </a:lvl8pPr>
            <a:lvl9pPr marL="3386497" indent="0">
              <a:buNone/>
              <a:defRPr sz="148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222"/>
            </a:lvl1pPr>
            <a:lvl2pPr>
              <a:defRPr sz="1852"/>
            </a:lvl2pPr>
            <a:lvl3pPr>
              <a:defRPr sz="1667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222" b="1"/>
            </a:lvl1pPr>
            <a:lvl2pPr marL="423312" indent="0">
              <a:buNone/>
              <a:defRPr sz="1852" b="1"/>
            </a:lvl2pPr>
            <a:lvl3pPr marL="846625" indent="0">
              <a:buNone/>
              <a:defRPr sz="1667" b="1"/>
            </a:lvl3pPr>
            <a:lvl4pPr marL="1269936" indent="0">
              <a:buNone/>
              <a:defRPr sz="1481" b="1"/>
            </a:lvl4pPr>
            <a:lvl5pPr marL="1693249" indent="0">
              <a:buNone/>
              <a:defRPr sz="1481" b="1"/>
            </a:lvl5pPr>
            <a:lvl6pPr marL="2116561" indent="0">
              <a:buNone/>
              <a:defRPr sz="1481" b="1"/>
            </a:lvl6pPr>
            <a:lvl7pPr marL="2539873" indent="0">
              <a:buNone/>
              <a:defRPr sz="1481" b="1"/>
            </a:lvl7pPr>
            <a:lvl8pPr marL="2963185" indent="0">
              <a:buNone/>
              <a:defRPr sz="1481" b="1"/>
            </a:lvl8pPr>
            <a:lvl9pPr marL="3386497" indent="0">
              <a:buNone/>
              <a:defRPr sz="148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222"/>
            </a:lvl1pPr>
            <a:lvl2pPr>
              <a:defRPr sz="1852"/>
            </a:lvl2pPr>
            <a:lvl3pPr>
              <a:defRPr sz="1667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1852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2963"/>
            </a:lvl1pPr>
            <a:lvl2pPr>
              <a:defRPr sz="2592"/>
            </a:lvl2pPr>
            <a:lvl3pPr>
              <a:defRPr sz="2222"/>
            </a:lvl3pPr>
            <a:lvl4pPr>
              <a:defRPr sz="1852"/>
            </a:lvl4pPr>
            <a:lvl5pPr>
              <a:defRPr sz="1852"/>
            </a:lvl5pPr>
            <a:lvl6pPr>
              <a:defRPr sz="1852"/>
            </a:lvl6pPr>
            <a:lvl7pPr>
              <a:defRPr sz="1852"/>
            </a:lvl7pPr>
            <a:lvl8pPr>
              <a:defRPr sz="1852"/>
            </a:lvl8pPr>
            <a:lvl9pPr>
              <a:defRPr sz="1852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297"/>
            </a:lvl1pPr>
            <a:lvl2pPr marL="423312" indent="0">
              <a:buNone/>
              <a:defRPr sz="1111"/>
            </a:lvl2pPr>
            <a:lvl3pPr marL="846625" indent="0">
              <a:buNone/>
              <a:defRPr sz="926"/>
            </a:lvl3pPr>
            <a:lvl4pPr marL="1269936" indent="0">
              <a:buNone/>
              <a:defRPr sz="833"/>
            </a:lvl4pPr>
            <a:lvl5pPr marL="1693249" indent="0">
              <a:buNone/>
              <a:defRPr sz="833"/>
            </a:lvl5pPr>
            <a:lvl6pPr marL="2116561" indent="0">
              <a:buNone/>
              <a:defRPr sz="833"/>
            </a:lvl6pPr>
            <a:lvl7pPr marL="2539873" indent="0">
              <a:buNone/>
              <a:defRPr sz="833"/>
            </a:lvl7pPr>
            <a:lvl8pPr marL="2963185" indent="0">
              <a:buNone/>
              <a:defRPr sz="833"/>
            </a:lvl8pPr>
            <a:lvl9pPr marL="3386497" indent="0">
              <a:buNone/>
              <a:defRPr sz="83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1852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2963"/>
            </a:lvl1pPr>
            <a:lvl2pPr marL="423312" indent="0">
              <a:buNone/>
              <a:defRPr sz="2592"/>
            </a:lvl2pPr>
            <a:lvl3pPr marL="846625" indent="0">
              <a:buNone/>
              <a:defRPr sz="2222"/>
            </a:lvl3pPr>
            <a:lvl4pPr marL="1269936" indent="0">
              <a:buNone/>
              <a:defRPr sz="1852"/>
            </a:lvl4pPr>
            <a:lvl5pPr marL="1693249" indent="0">
              <a:buNone/>
              <a:defRPr sz="1852"/>
            </a:lvl5pPr>
            <a:lvl6pPr marL="2116561" indent="0">
              <a:buNone/>
              <a:defRPr sz="1852"/>
            </a:lvl6pPr>
            <a:lvl7pPr marL="2539873" indent="0">
              <a:buNone/>
              <a:defRPr sz="1852"/>
            </a:lvl7pPr>
            <a:lvl8pPr marL="2963185" indent="0">
              <a:buNone/>
              <a:defRPr sz="1852"/>
            </a:lvl8pPr>
            <a:lvl9pPr marL="3386497" indent="0">
              <a:buNone/>
              <a:defRPr sz="1852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297"/>
            </a:lvl1pPr>
            <a:lvl2pPr marL="423312" indent="0">
              <a:buNone/>
              <a:defRPr sz="1111"/>
            </a:lvl2pPr>
            <a:lvl3pPr marL="846625" indent="0">
              <a:buNone/>
              <a:defRPr sz="926"/>
            </a:lvl3pPr>
            <a:lvl4pPr marL="1269936" indent="0">
              <a:buNone/>
              <a:defRPr sz="833"/>
            </a:lvl4pPr>
            <a:lvl5pPr marL="1693249" indent="0">
              <a:buNone/>
              <a:defRPr sz="833"/>
            </a:lvl5pPr>
            <a:lvl6pPr marL="2116561" indent="0">
              <a:buNone/>
              <a:defRPr sz="833"/>
            </a:lvl6pPr>
            <a:lvl7pPr marL="2539873" indent="0">
              <a:buNone/>
              <a:defRPr sz="833"/>
            </a:lvl7pPr>
            <a:lvl8pPr marL="2963185" indent="0">
              <a:buNone/>
              <a:defRPr sz="833"/>
            </a:lvl8pPr>
            <a:lvl9pPr marL="3386497" indent="0">
              <a:buNone/>
              <a:defRPr sz="83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6625" rtl="0" eaLnBrk="1" latinLnBrk="0" hangingPunct="1">
        <a:spcBef>
          <a:spcPct val="0"/>
        </a:spcBef>
        <a:buNone/>
        <a:defRPr sz="40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7485" indent="-317485" algn="l" defTabSz="846625" rtl="0" eaLnBrk="1" latinLnBrk="0" hangingPunct="1">
        <a:spcBef>
          <a:spcPct val="20000"/>
        </a:spcBef>
        <a:buFont typeface="Arial" pitchFamily="34" charset="0"/>
        <a:buChar char="•"/>
        <a:defRPr sz="2963" kern="1200">
          <a:solidFill>
            <a:schemeClr val="tx1"/>
          </a:solidFill>
          <a:latin typeface="+mn-lt"/>
          <a:ea typeface="+mn-ea"/>
          <a:cs typeface="+mn-cs"/>
        </a:defRPr>
      </a:lvl1pPr>
      <a:lvl2pPr marL="687882" indent="-264570" algn="l" defTabSz="846625" rtl="0" eaLnBrk="1" latinLnBrk="0" hangingPunct="1">
        <a:spcBef>
          <a:spcPct val="20000"/>
        </a:spcBef>
        <a:buFont typeface="Arial" pitchFamily="34" charset="0"/>
        <a:buChar char="–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058281" indent="-211656" algn="l" defTabSz="846625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481593" indent="-211656" algn="l" defTabSz="846625" rtl="0" eaLnBrk="1" latinLnBrk="0" hangingPunct="1">
        <a:spcBef>
          <a:spcPct val="20000"/>
        </a:spcBef>
        <a:buFont typeface="Arial" pitchFamily="34" charset="0"/>
        <a:buChar char="–"/>
        <a:defRPr sz="1852" kern="1200">
          <a:solidFill>
            <a:schemeClr val="tx1"/>
          </a:solidFill>
          <a:latin typeface="+mn-lt"/>
          <a:ea typeface="+mn-ea"/>
          <a:cs typeface="+mn-cs"/>
        </a:defRPr>
      </a:lvl4pPr>
      <a:lvl5pPr marL="1904904" indent="-211656" algn="l" defTabSz="846625" rtl="0" eaLnBrk="1" latinLnBrk="0" hangingPunct="1">
        <a:spcBef>
          <a:spcPct val="20000"/>
        </a:spcBef>
        <a:buFont typeface="Arial" pitchFamily="34" charset="0"/>
        <a:buChar char="»"/>
        <a:defRPr sz="1852" kern="1200">
          <a:solidFill>
            <a:schemeClr val="tx1"/>
          </a:solidFill>
          <a:latin typeface="+mn-lt"/>
          <a:ea typeface="+mn-ea"/>
          <a:cs typeface="+mn-cs"/>
        </a:defRPr>
      </a:lvl5pPr>
      <a:lvl6pPr marL="2328217" indent="-211656" algn="l" defTabSz="846625" rtl="0" eaLnBrk="1" latinLnBrk="0" hangingPunct="1">
        <a:spcBef>
          <a:spcPct val="20000"/>
        </a:spcBef>
        <a:buFont typeface="Arial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6pPr>
      <a:lvl7pPr marL="2751529" indent="-211656" algn="l" defTabSz="846625" rtl="0" eaLnBrk="1" latinLnBrk="0" hangingPunct="1">
        <a:spcBef>
          <a:spcPct val="20000"/>
        </a:spcBef>
        <a:buFont typeface="Arial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7pPr>
      <a:lvl8pPr marL="3174842" indent="-211656" algn="l" defTabSz="846625" rtl="0" eaLnBrk="1" latinLnBrk="0" hangingPunct="1">
        <a:spcBef>
          <a:spcPct val="20000"/>
        </a:spcBef>
        <a:buFont typeface="Arial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8pPr>
      <a:lvl9pPr marL="3598153" indent="-211656" algn="l" defTabSz="846625" rtl="0" eaLnBrk="1" latinLnBrk="0" hangingPunct="1">
        <a:spcBef>
          <a:spcPct val="20000"/>
        </a:spcBef>
        <a:buFont typeface="Arial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4662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1pPr>
      <a:lvl2pPr marL="423312" algn="l" defTabSz="84662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846625" algn="l" defTabSz="84662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269936" algn="l" defTabSz="84662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693249" algn="l" defTabSz="84662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116561" algn="l" defTabSz="84662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539873" algn="l" defTabSz="84662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963185" algn="l" defTabSz="84662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386497" algn="l" defTabSz="84662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սիրելիս </a:t>
            </a:r>
            <a:r>
              <a:rPr lang="hy-AM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հպվի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ոտքերիս,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ոտքերս լավանան </a:t>
            </a:r>
            <a:r>
              <a:rPr lang="en-US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հետքերով գնան։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սիրելիս </a:t>
            </a:r>
            <a:r>
              <a:rPr lang="hy-AM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հպվիր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ձեռքերիս,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ձեռքերս զորանան </a:t>
            </a:r>
            <a: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փոռքիտ համար վեր</a:t>
            </a:r>
            <a: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բարձրանան։</a:t>
            </a:r>
            <a:endParaRPr lang="ru-RU" sz="5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159999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սիրելիս հպվիր աչքերիս,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hy-AM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աչքերը իմ բացվեն, </a:t>
            </a:r>
            <a: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hy-AM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հրաշքները տեսնեն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159999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Ոտքերս լավացան,</a:t>
            </a:r>
            <a:b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Զեռքերս զորացան,</a:t>
            </a:r>
            <a:b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Աչքերս </a:t>
            </a:r>
            <a:r>
              <a:rPr lang="hy-AM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բացվեցին</a:t>
            </a:r>
            <a:r>
              <a:rPr lang="en-US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մարմինս </a:t>
            </a: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բժշկվեց,</a:t>
            </a:r>
            <a:b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սիրելիս, Հիսուս </a:t>
            </a:r>
            <a:r>
              <a:rPr lang="hy-AM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գովելիս</a:t>
            </a:r>
            <a:r>
              <a:rPr lang="en-US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Սիրտս </a:t>
            </a: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լցվեց Քո սիրով </a:t>
            </a:r>
            <a:b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Ապրում եմ ես Քո հույսով։</a:t>
            </a:r>
            <a:endParaRPr lang="ru-RU" sz="4444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6922872" y="3433563"/>
            <a:ext cx="533392" cy="1397488"/>
          </a:xfrm>
          <a:prstGeom prst="rightBrace">
            <a:avLst>
              <a:gd name="adj1" fmla="val 41641"/>
              <a:gd name="adj2" fmla="val 4927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67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456264" y="3672066"/>
            <a:ext cx="1009689" cy="920483"/>
          </a:xfrm>
          <a:prstGeom prst="rect">
            <a:avLst/>
          </a:prstGeom>
        </p:spPr>
        <p:txBody>
          <a:bodyPr vert="horz" lIns="84667" tIns="42333" rIns="84667" bIns="42333" rtlCol="0" anchor="ctr">
            <a:normAutofit/>
          </a:bodyPr>
          <a:lstStyle/>
          <a:p>
            <a:pPr algn="ctr" defTabSz="846625">
              <a:spcBef>
                <a:spcPct val="0"/>
              </a:spcBef>
              <a:defRPr/>
            </a:pPr>
            <a:r>
              <a:rPr lang="en-US" sz="50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  <a:ea typeface="+mj-ea"/>
                <a:cs typeface="+mj-cs"/>
              </a:rPr>
              <a:t>X2</a:t>
            </a:r>
            <a:endParaRPr lang="ru-RU" sz="5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159999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սիրելիս </a:t>
            </a:r>
            <a:r>
              <a:rPr lang="hy-AM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հպվիր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մարմնիս,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մարմինս բժշկվի</a:t>
            </a:r>
            <a: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որ մեր Հայրը փառավորվի։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սիրելիս </a:t>
            </a:r>
            <a:r>
              <a:rPr lang="hy-AM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հպվիր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սրտին,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որ սիրտս լցվի սիրով 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Խոսքդ պատմեմ </a:t>
            </a:r>
            <a:r>
              <a:rPr lang="hy-AM" sz="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հավատքով։</a:t>
            </a:r>
            <a:endParaRPr lang="ru-RU" sz="5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159999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սիրելիս հպվիր</a:t>
            </a:r>
            <a: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իմ անձին,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ապրեմ </a:t>
            </a:r>
            <a:r>
              <a:rPr lang="hy-AM" sz="50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հույսով </a:t>
            </a:r>
            <a:r>
              <a:rPr lang="hy-AM" sz="5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լցված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Ճամփաս լինի</a:t>
            </a:r>
            <a: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լուսավորված։ 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159999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Ոտքերս լավացան,</a:t>
            </a:r>
            <a:b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Զեռքերս զորացան,</a:t>
            </a:r>
            <a:b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Աչքերս բացվեցին</a:t>
            </a:r>
            <a:r>
              <a:rPr lang="en-US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hy-AM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մարմինս </a:t>
            </a: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բժշկվեց,</a:t>
            </a:r>
            <a:b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սիրելիս, Հիսուս </a:t>
            </a:r>
            <a:r>
              <a:rPr lang="hy-AM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գովելիս</a:t>
            </a:r>
            <a:r>
              <a:rPr lang="en-US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Սիրտս </a:t>
            </a: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լցվեց Քո սիրով </a:t>
            </a:r>
            <a:b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Ապրում եմ ես Քո հույսով։</a:t>
            </a:r>
            <a:r>
              <a:rPr lang="en-US" sz="444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444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6808192" y="3433564"/>
            <a:ext cx="533392" cy="1512168"/>
          </a:xfrm>
          <a:prstGeom prst="rightBrace">
            <a:avLst>
              <a:gd name="adj1" fmla="val 41641"/>
              <a:gd name="adj2" fmla="val 4927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67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323515" y="3729406"/>
            <a:ext cx="1009689" cy="920483"/>
          </a:xfrm>
          <a:prstGeom prst="rect">
            <a:avLst/>
          </a:prstGeom>
        </p:spPr>
        <p:txBody>
          <a:bodyPr vert="horz" lIns="84667" tIns="42333" rIns="84667" bIns="42333" rtlCol="0" anchor="ctr">
            <a:normAutofit/>
          </a:bodyPr>
          <a:lstStyle/>
          <a:p>
            <a:pPr algn="ctr" defTabSz="846625">
              <a:spcBef>
                <a:spcPct val="0"/>
              </a:spcBef>
              <a:defRPr/>
            </a:pPr>
            <a:r>
              <a:rPr lang="en-US" sz="50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  <a:ea typeface="+mj-ea"/>
                <a:cs typeface="+mj-cs"/>
              </a:rPr>
              <a:t>X</a:t>
            </a:r>
            <a:r>
              <a:rPr lang="ru-RU" sz="50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  <a:ea typeface="+mj-ea"/>
                <a:cs typeface="+mj-cs"/>
              </a:rPr>
              <a:t>2</a:t>
            </a:r>
            <a:endParaRPr lang="ru-RU" sz="5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</Words>
  <Application>Microsoft Office PowerPoint</Application>
  <PresentationFormat>Произвольный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Հիսուս սիրելիս հպվի ոտքերիս, Որ ոտքերս լավանան  ու Քո հետքերով գնան։ Հիսուս սիրելիս հպվիր ձեռքերիս, Որ ձեռքերս զորանան  փոռքիտ համար վեր բարձրանան։</vt:lpstr>
      <vt:lpstr>Հիսուս սիրելիս հպվիր աչքերիս, Թող աչքերը իմ բացվեն,  որ Քո հրաշքները տեսնեն X2</vt:lpstr>
      <vt:lpstr>Ոտքերս լավացան, Զեռքերս զորացան, Աչքերս բացվեցին, մարմինս բժշկվեց, Հիսուս սիրելիս, Հիսուս գովելիս  Սիրտս լցվեց Քո սիրով  Ապրում եմ ես Քո հույսով։</vt:lpstr>
      <vt:lpstr>Հիսուս սիրելիս հպվիր մարմնիս, Թող մարմինս բժշկվի,  որ մեր Հայրը փառավորվի։ Հիսուս սիրելիս հպվիր իմ սրտին, Թող որ սիրտս լցվի սիրով  Խոսքդ պատմեմ մեծ հավատքով։</vt:lpstr>
      <vt:lpstr>Հիսուս սիրելիս հպվիր  իմ անձին, Թող ապրեմ հույսով լցված Ճամփաս լինի լուսավորված։  X2</vt:lpstr>
      <vt:lpstr>Ոտքերս լավացան, Զեռքերս զորացան, Աչքերս բացվեցին, մարմինս բժշկվեց, Հիսուս սիրելիս, Հիսուս գովելիս  Սիրտս լցվեց Քո սիրով  Ապրում եմ ես Քո հույսով։)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17</cp:revision>
  <dcterms:modified xsi:type="dcterms:W3CDTF">2019-10-12T06:28:19Z</dcterms:modified>
</cp:coreProperties>
</file>