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58" r:id="rId4"/>
    <p:sldId id="262" r:id="rId5"/>
    <p:sldId id="268" r:id="rId6"/>
    <p:sldId id="260" r:id="rId7"/>
    <p:sldId id="265" r:id="rId8"/>
    <p:sldId id="266" r:id="rId9"/>
    <p:sldId id="267" r:id="rId10"/>
    <p:sldId id="269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AB871-14FD-470F-8F43-881F92B9F58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65908-011E-4C2C-89D6-4EC6DDAAC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8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 կենդանի է,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հարություն է առել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 կենդանի է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ապրում է մեր մեջ։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 է Նա մեզ այսօր պարգևել։ 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6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0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 կենդանի է,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հարություն է առել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 կենդանի է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ապրում է մեր մեջ։</a:t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 է Նա մեզ այսօր </a:t>
            </a:r>
            <a:r>
              <a:rPr lang="hy-AM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պարգևել։</a:t>
            </a:r>
            <a:r>
              <a:rPr lang="en-US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0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Մեծության ու ողջ փառքի արժանի ես Դու,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 ենք տալիս,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արժանի գոհություն: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սրտերը լի են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մեծ ես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ես՝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 ողորմությամբ,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երգը, պարը Քեզ են մեծարում,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երգում ենք Քեզ, մեր Տեր,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կյանքը մեր: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Մեծության ու ողջ փառքի արժանի ես Դու,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ենք տալիս,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գոհություն: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սրտերը լի են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մեծ ես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ես՝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 ողորմությամբ,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երգը, պարը Քեզ են մեծարում,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երգում ենք Քեզ, մեր Տեր,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կյանքը մեր: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տոնում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հաղթանակը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որդին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անհնար է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չփառավորելը,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Երբ, 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սկսում ե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Քեզանով լցվել,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 գործերդ մեկ առ մեկ հիշել.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Ողորմությունը Քո, հրաշքները Քո: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0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եզ, փառք Քեզ, փառք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Հիսուս,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Օրեցօր փառք, ամեն ժամ փառք,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Գիշեր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ցերեկ փնտրում 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Քեզ, իմ Տեր: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6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ես սիրում եմ Քեզ,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ես սիրում եմ Քեզ,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66</Words>
  <Application>Microsoft Office PowerPoint</Application>
  <PresentationFormat>Экран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Հիսուսը կենդանի է,  հարություն է առել Հիսուսը կենդանի է  և ապրում է մեր մեջ։ Հաղթանակ է Նա մեզ այսօր պարգևել։  X6</vt:lpstr>
      <vt:lpstr>Մեծության ու ողջ փառքի արժանի ես Դու, Քեզ ենք տալիս,  Քեզ՝ արժանի գոհություն: X2</vt:lpstr>
      <vt:lpstr>Մեր սրտերը լի են շնորհակալությամբ, Դու մեծ ես, հզոր ես՝ լի ողորմությամբ, Մեր երգը, պարը Քեզ են մեծարում, Մենք երգում ենք Քեզ, մեր Տեր, Դու ես կյանքը մեր:</vt:lpstr>
      <vt:lpstr>Մեծության ու ողջ փառքի արժանի ես Դու, Քեզ ենք տալիս,  Քեզ՝ արժանի գոհություն: X2</vt:lpstr>
      <vt:lpstr>Մեր սրտերը լի են շնորհակալությամբ, Դու մեծ ես, հզոր ես՝ լի ողորմությամբ, Մեր երգը, պարը Քեզ են մեծարում, Մենք երգում ենք Քեզ, մեր Տեր, Դու ես կյանքը մեր:</vt:lpstr>
      <vt:lpstr>Նա է Տերը, տոնում ենք Նրա հաղթանակը: Հաղթանակ է մեզ տալիս, որդին ենք մենք Նրա: X2</vt:lpstr>
      <vt:lpstr>Հիսուս, անհնար է  Քեզ չփառավորելը, Երբ, որ ես սկսում եմ  Քեզանով լցվել, Բոլոր գործերդ մեկ առ մեկ հիշել. Ողորմությունը Քո, հրաշքները Քո: X2</vt:lpstr>
      <vt:lpstr>Փառք Քեզ, փառք Քեզ, փառք  Քեզ Հիսուս, Օրեցօր փառք, ամեն ժամ փառք, Գիշեր ու ցերեկ փնտրում եմ  Քեզ, իմ Տեր: X2</vt:lpstr>
      <vt:lpstr>Օ՜,  Հիսուս, ես սիրում եմ Քեզ, Օ՜,  Հիսուս, ես սիրում եմ Քեզ, Օ՜, սիրում եմ Քեզ: X4</vt:lpstr>
      <vt:lpstr>Հիսուսը կենդանի է,  հարություն է առել Հիսուսը կենդանի է  և ապրում է մեր մեջ։ Հաղթանակ է Նա մեզ այսօր պարգևել։)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26</cp:revision>
  <dcterms:modified xsi:type="dcterms:W3CDTF">2019-04-26T09:51:45Z</dcterms:modified>
</cp:coreProperties>
</file>