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2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Հիսուսի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արյունը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մաքրել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է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Մեղքից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մահից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ազատել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Հիսուսի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արյունը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մաքրել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է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երկինքը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բացել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է:</a:t>
            </a: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հոսում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խաչից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Գառան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մաքրել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Մեղքից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մահից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ազատել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Գառան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մաքրել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երկինքը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բացել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է: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Հիսուսի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արյունը</a:t>
            </a:r>
            <a: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     </a:t>
            </a:r>
            <a: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Մաքրում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մեզ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ձյան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պես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սպիտակ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և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գոհություն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արյանդ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համար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սիրող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5580112" y="123478"/>
            <a:ext cx="288032" cy="915566"/>
          </a:xfrm>
          <a:prstGeom prst="rightBrace">
            <a:avLst>
              <a:gd name="adj1" fmla="val 5866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авая фигурная скобка 3"/>
          <p:cNvSpPr/>
          <p:nvPr/>
        </p:nvSpPr>
        <p:spPr>
          <a:xfrm>
            <a:off x="4860032" y="2571750"/>
            <a:ext cx="432048" cy="1368152"/>
          </a:xfrm>
          <a:prstGeom prst="rightBrace">
            <a:avLst>
              <a:gd name="adj1" fmla="val 393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24128" y="0"/>
            <a:ext cx="1162472" cy="1141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X2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076056" y="2715766"/>
            <a:ext cx="1162472" cy="1069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X3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</Words>
  <Application>Microsoft Office PowerPoint</Application>
  <PresentationFormat>Экран (16:9)</PresentationFormat>
  <Paragraphs>6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Հիսուսի արյունը մաքրել է ինձ, Մեղքից ու մահից ինձ ազատել, Հիսուսի արյունը մաքրել է ինձ Եվ երկինքը բացել է:</vt:lpstr>
      <vt:lpstr>Քո արյունը, Քո արյունը,   Քո արյունը,  Սուրբ արյունը  հոսում է խաչից: </vt:lpstr>
      <vt:lpstr>Գառան արյունը  մաքրել է ինձ, Մեղքից ու մահից ինձ ազատել, Գառան արյունը  մաքրել է ինձ Եվ երկինքը բացել է:</vt:lpstr>
      <vt:lpstr>Հիսուսի սուրբ արյունը         Մաքրում է մեզ ձյան պես սպիտակ:  Փառք և գոհություն  արյանդ համար,   Ինձ սիրող Հիսուս:)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</cp:lastModifiedBy>
  <cp:revision>4</cp:revision>
  <dcterms:modified xsi:type="dcterms:W3CDTF">2017-09-11T21:23:50Z</dcterms:modified>
</cp:coreProperties>
</file>