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անսահման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հոսում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հորդ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զեփյուռ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շոյում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Խորն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լայն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աստվածային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Եթե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չլինի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Չէր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հավերժ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գամվեց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թափեց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սիրեց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դեռ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Իրեն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չիմացած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Սիրեց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Իրեն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հակառակ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մարդկանց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Ովքեր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«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խաչե՜լ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խաչե՜լ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»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էին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գոչում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Բայց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Նա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այսօր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բոլորին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է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կանչում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:</a:t>
            </a:r>
            <a:endParaRPr lang="ru-RU" sz="4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մարդիկ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´յս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հասկանան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՝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Աստծո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սիրով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է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ապրում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ամեն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բան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Կամ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թե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Աստված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թողնի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մեզ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վայրկյան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Բոլորս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էլ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անդարձ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կերթանք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կորստյան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: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սպասում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ձայնով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սրտիդ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թակում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սիրտդ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չլինի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ուշանաս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Ձրի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սիրուց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մնաս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Հիսուսի սերը մեծ է, անսահման, Առատ հոսում է հորդ գետի նման, Ինչպես զեփյուռ,  շոյում է մեր հոգին. Խորն է ու լայն՝ սերն աստվածային:</vt:lpstr>
      <vt:lpstr>Եթե չլինի այդ սերը, Չէր լինի մեզ փրկություն, Սերն է հավերժ  կյանքի հույս, Որ գամվեց խաչին  ու թափեց արյուն:X2</vt:lpstr>
      <vt:lpstr>Նա մեզ սիրեց՝ դեռ Իրեն չիմացած, Սիրեց և Իրեն հակառակ մարդկանց, Ովքեր «խաչե՜լ, խաչե՜լ» էին գոչում, Բայց Նա այսօր բոլորին է կանչում:</vt:lpstr>
      <vt:lpstr>Թե   աշխարհի   մարդիկ ա´յս հասկանան՝ Աստծո սիրով է ապրում ամեն բան, Կամ թե Աստված թողնի մեզ մի վայրկյան, Բոլորս էլ անդարձ կերթանք կորստյան:</vt:lpstr>
      <vt:lpstr>Արի շուտ,  Նա քեզ է սպասում, Իր մեղմ ձայնով սրտիդ դուռն է Նա թակում, Քար սիրտդ բացիր, չլինի ուշանաս, Ձրի փրկության սիրուց ետ մնաս:)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9</cp:revision>
  <dcterms:modified xsi:type="dcterms:W3CDTF">2017-09-11T21:17:38Z</dcterms:modified>
</cp:coreProperties>
</file>