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" y="-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45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Հիսուսն է կյանքը ու ճանապարհը</a:t>
            </a:r>
            <a:br>
              <a:rPr lang="hy-AM" sz="45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5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Էլ ուրիշ կյանք չկա աշխարհում,</a:t>
            </a:r>
            <a:br>
              <a:rPr lang="hy-AM" sz="45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5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Հիսուսի շնորհքով </a:t>
            </a:r>
            <a:r>
              <a:rPr lang="en-US" sz="45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5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5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փրկություն ստացանք</a:t>
            </a:r>
            <a:br>
              <a:rPr lang="hy-AM" sz="45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5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Դե, եկեք փառաբանենք Նրան։</a:t>
            </a:r>
            <a:br>
              <a:rPr lang="hy-AM" sz="45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5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5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Ալելուիա, ալելուիա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 Քեզ, որ մեզ կյանք ես պարգևել։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l"/>
            <a:r>
              <a:rPr lang="ru-RU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կյանքի աղբյուր, </a:t>
            </a:r>
            <a:r>
              <a:rPr lang="ru-RU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լույսի</a:t>
            </a:r>
            <a:r>
              <a:rPr lang="ru-RU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աղբյուր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սիրո աղբյուր ես իմ Հիսուս:</a:t>
            </a:r>
            <a:r>
              <a:rPr lang="ru-RU" sz="1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1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1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 </a:t>
            </a:r>
            <a:r>
              <a:rPr lang="ru-RU" sz="9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    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թագավոր ես, 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     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փառավոր ես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     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 Քեզ, որ մեզ 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    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կյանք ես պարգևել :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endParaRPr lang="ru-RU" sz="4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7452320" y="123478"/>
            <a:ext cx="576064" cy="1872208"/>
          </a:xfrm>
          <a:prstGeom prst="rightBrace">
            <a:avLst>
              <a:gd name="adj1" fmla="val 3955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765504" y="627534"/>
            <a:ext cx="1378496" cy="961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Sylfaen" pitchFamily="18" charset="0"/>
                <a:ea typeface="+mj-ea"/>
                <a:cs typeface="+mj-cs"/>
              </a:rPr>
              <a:t>X2</a:t>
            </a:r>
            <a:endParaRPr kumimoji="0" lang="ru-RU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uLnTx/>
              <a:uFillTx/>
              <a:latin typeface="Sylfaen" pitchFamily="18" charset="0"/>
              <a:ea typeface="+mj-ea"/>
              <a:cs typeface="+mj-cs"/>
            </a:endParaRPr>
          </a:p>
        </p:txBody>
      </p:sp>
      <p:sp>
        <p:nvSpPr>
          <p:cNvPr id="5" name="Правая фигурная скобка 4"/>
          <p:cNvSpPr/>
          <p:nvPr/>
        </p:nvSpPr>
        <p:spPr>
          <a:xfrm>
            <a:off x="5148064" y="2283718"/>
            <a:ext cx="576064" cy="2499742"/>
          </a:xfrm>
          <a:prstGeom prst="rightBrace">
            <a:avLst>
              <a:gd name="adj1" fmla="val 3955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508104" y="3052781"/>
            <a:ext cx="1378496" cy="961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Sylfaen" pitchFamily="18" charset="0"/>
                <a:ea typeface="+mj-ea"/>
                <a:cs typeface="+mj-cs"/>
              </a:rPr>
              <a:t>X2</a:t>
            </a:r>
            <a:endParaRPr kumimoji="0" lang="ru-RU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uLnTx/>
              <a:uFillTx/>
              <a:latin typeface="Sylfaen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Ալելուիա, ալելուիա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 Քեզ, որ մեզ կյանք ես պարգևել։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Դու թագավոր ես, 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փառավոր ես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 Քեզ, որ մեզ 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կյանք ես 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պարգևել: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Ալելուիա, ալելուիա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 Քեզ, որ մեզ կյանք ես պարգևել։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26</Words>
  <Application>Microsoft Office PowerPoint</Application>
  <PresentationFormat>Экран (16:9)</PresentationFormat>
  <Paragraphs>8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Հիսուսն է կյանքը ու ճանապարհը Էլ ուրիշ կյանք չկա աշխարհում, Հիսուսի շնորհքով  փրկություն ստացանք Դե, եկեք փառաբանենք Նրան։ X2</vt:lpstr>
      <vt:lpstr>Ալելուիա, ալելուիա Փառք Քեզ, որ մեզ կյանք ես պարգևել։ X2</vt:lpstr>
      <vt:lpstr> Դու կյանքի աղբյուր,   Դու լույսի աղբյուր  Դու սիրո աղբյուր ես իմ Հիսուս:             Դու թագավոր ես,        Դու փառավոր ես       Փառք Քեզ, որ մեզ       կյանք ես պարգևել : </vt:lpstr>
      <vt:lpstr>Ալելուիա, ալելուիա Փառք Քեզ, որ մեզ կյանք ես պարգևել։ X2 </vt:lpstr>
      <vt:lpstr> Դու թագավոր ես,  Դու փառավոր ես Փառք Քեզ, որ մեզ  կյանք ես պարգևել: X2 </vt:lpstr>
      <vt:lpstr>Ալելուիա, ալելուիա Փառք Քեզ, որ մեզ կյանք ես պարգևել։) X2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Ekexeci</cp:lastModifiedBy>
  <cp:revision>26</cp:revision>
  <dcterms:modified xsi:type="dcterms:W3CDTF">2020-02-15T07:26:23Z</dcterms:modified>
</cp:coreProperties>
</file>