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285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070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89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686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144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931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643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50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546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3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222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8E2D-FF12-455A-8C69-7ACD9878382C}" type="datetimeFigureOut">
              <a:rPr lang="en-US" smtClean="0"/>
              <a:pPr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AC2B-73C9-4B45-98FD-4D42F9B0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08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Հոգիս ծարավ է կենդանի Աստծուն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Կյանքի աղբյուրի ջրին կենսատու։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Սուրբ Հոգու մի նոր </a:t>
            </a: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զորեղ </a:t>
            </a: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օծությոամբ, 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Որ կառաջնորդի </a:t>
            </a: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երկրպագության։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en-US" sz="54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0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Ալելու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ի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 օրհնություն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Ալելուիա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 գոհություն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Ալելուիա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 մեծություն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Ալելուիա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 Հիսուս սիրում եմ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:</a:t>
            </a:r>
            <a:b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en-US" sz="60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10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Քո հայտնությունը </a:t>
            </a: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կյանք </a:t>
            </a: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է, խնդություն,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Մեղմ, անուշ ձայնդ՝ զորեղ արթնություն,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Լուսե հայացքդ սեր է նրշնչում,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Հոգու օծություն, </a:t>
            </a:r>
            <a: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անվերջ զորություն։</a:t>
            </a:r>
            <a:br>
              <a:rPr lang="hy-AM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en-US" sz="54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en-US" sz="54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0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Ալելու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ի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 օրհնություն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Ալելուիա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 գոհություն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Ալելուիա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 մեծություն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Ալելուիա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 Հիսուս սիրում եմ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:</a:t>
            </a:r>
            <a:b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en-US" sz="60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10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Հոգիս ծարավ է 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կենդանի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Աստծուն,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Պենտեկոստեյի զորությոն հոսքին։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Թող շնորհաց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Հոգի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դ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բերի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օծություն,</a:t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Փառքի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հեղեղներ՝ 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սրբությոամբ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լեցուն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։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X2</a:t>
            </a:r>
            <a:endParaRPr lang="en-US" sz="60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10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Ալելու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ի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 օրհնություն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Ալելուիա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 գոհություն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Ալելուիա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 մեծություն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/>
            </a:r>
            <a:b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</a:b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Ալելուիա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, Հիսուս սիրում եմ </a:t>
            </a:r>
            <a:r>
              <a:rPr lang="hy-AM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Քեզ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:</a:t>
            </a:r>
            <a:r>
              <a:rPr lang="en-US" sz="6000" dirty="0" smtClean="0">
                <a:solidFill>
                  <a:schemeClr val="bg1"/>
                </a:solidFill>
                <a:effectLst>
                  <a:glow rad="139700">
                    <a:srgbClr val="7030A0">
                      <a:alpha val="40000"/>
                    </a:srgbClr>
                  </a:glow>
                </a:effectLst>
                <a:latin typeface="Sylfaen" panose="010A0502050306030303" pitchFamily="18" charset="0"/>
              </a:rPr>
              <a:t>)</a:t>
            </a:r>
            <a:endParaRPr lang="en-US" sz="6000" dirty="0">
              <a:solidFill>
                <a:schemeClr val="bg1"/>
              </a:solidFill>
              <a:effectLst>
                <a:glow rad="139700">
                  <a:srgbClr val="7030A0">
                    <a:alpha val="40000"/>
                  </a:srgb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10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30</Words>
  <Application>Microsoft Office PowerPoint</Application>
  <PresentationFormat>Произвольный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Հոգիս ծարավ է կենդանի Աստծուն Կյանքի աղբյուրի ջրին կենսատու։ Սուրբ Հոգու մի նոր  զորեղ օծությոամբ,  Որ կառաջնորդի երկրպագության։ X2</vt:lpstr>
      <vt:lpstr>Ալելուիա, օրհնություն Քեզ, Ալելուիա, գոհություն Քեզ,  Ալելուիա, մեծություն Քեզ,  Ալելուիա, Հիսուս սիրում եմ Քեզ: X2</vt:lpstr>
      <vt:lpstr>Քո հայտնությունը կյանք է, խնդություն, Մեղմ, անուշ ձայնդ՝ զորեղ արթնություն, Լուսե հայացքդ սեր է նրշնչում, Հոգու օծություն, անվերջ զորություն։ X2</vt:lpstr>
      <vt:lpstr>Ալելուիա, օրհնություն Քեզ, Ալելուիա, գոհություն Քեզ,  Ալելուիա, մեծություն Քեզ,  Ալելուիա, Հիսուս սիրում եմ Քեզ: X2</vt:lpstr>
      <vt:lpstr>Հոգիս ծարավ է  կենդանի Աստծուն, Պենտեկոստեյի զորությոն հոսքին։ Թող շնորհաց Հոգիդ  բերի օծություն, Փառքի հեղեղներ՝  սրբությոամբ լեցուն։ X2</vt:lpstr>
      <vt:lpstr>Ալելուիա, օրհնություն Քեզ, Ալելուիա, գոհություն Քեզ,  Ալելուիա, մեծություն Քեզ,  Ալելուիա, Հիսուս սիրում եմ Քեզ:)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Տերն է մեր ապավենը</dc:title>
  <dc:creator>Windows User</dc:creator>
  <cp:lastModifiedBy>Shahen</cp:lastModifiedBy>
  <cp:revision>52</cp:revision>
  <dcterms:created xsi:type="dcterms:W3CDTF">2018-03-09T20:45:58Z</dcterms:created>
  <dcterms:modified xsi:type="dcterms:W3CDTF">2018-09-22T10:37:00Z</dcterms:modified>
</cp:coreProperties>
</file>