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4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Իջի'ր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Սուրբ Հոգի, մեր տաճարում,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Ծարավ ու կարոտ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ենք սպասում,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Վառիր սրտերը Քո կրակով,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Կանչում ենք, արի, լցվենք Հոգով։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pPr algn="l"/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Սուրբ Հոգի իջիր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ծարավ ենք Քեզ,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Մեկ սիրտ, միաբան կանչում ենք Քեզ,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Պենտեկոստեի 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պես մեզ վառիր, 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Կրակ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լեզուներ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շնորհիր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   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4139952" y="2067694"/>
            <a:ext cx="864096" cy="2592288"/>
          </a:xfrm>
          <a:prstGeom prst="rightBrace">
            <a:avLst>
              <a:gd name="adj1" fmla="val 24445"/>
              <a:gd name="adj2" fmla="val 49664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716016" y="2931790"/>
            <a:ext cx="1656184" cy="10156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solidFill>
                <a:schemeClr val="bg1"/>
              </a:solidFill>
              <a:effectLst>
                <a:glow rad="228600">
                  <a:srgbClr val="C0000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Հոգի, իջիր, Քեզնով վառվենք,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 առնենք, վկաներ լինենք, 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Գնանք աշխարհին մենք քարոզենք,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Բոլոր ազգերին աշակերտենք։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pPr algn="l"/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Սուրբ Հոգի իջիր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ծարավ ենք Քեզ,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Մեկ սիրտ, միաբան կանչում ենք Քեզ,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Պենտեկոստեի 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պես մեզ վառիր, 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Կրակ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լեզուներ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շնորհիր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   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4139952" y="2067694"/>
            <a:ext cx="720080" cy="2592288"/>
          </a:xfrm>
          <a:prstGeom prst="rightBrace">
            <a:avLst>
              <a:gd name="adj1" fmla="val 24445"/>
              <a:gd name="adj2" fmla="val 49664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44008" y="2859782"/>
            <a:ext cx="1800200" cy="10156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solidFill>
                <a:schemeClr val="bg1"/>
              </a:solidFill>
              <a:effectLst>
                <a:glow rad="228600">
                  <a:srgbClr val="C0000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Հոգի, իջիր ու մեզ օրհնիր,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Պարգևներ եկեղեցուդ շնորհիր, 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Հրաշք, նշաններ, զորություններ,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Մարգարեություն, թարգմանություններ։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15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pPr algn="l"/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Սուրբ Հոգի իջիր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ծարավ ենք Քեզ,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Մեկ սիրտ, միաբան կանչում ենք Քեզ,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Պենտեկոստեի 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պես մեզ վառիր, 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Կրակ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լեզուներ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շնորհիր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4067944" y="2067694"/>
            <a:ext cx="792088" cy="2592288"/>
          </a:xfrm>
          <a:prstGeom prst="rightBrace">
            <a:avLst>
              <a:gd name="adj1" fmla="val 24445"/>
              <a:gd name="adj2" fmla="val 49664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0" y="2859782"/>
            <a:ext cx="1800200" cy="10156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solidFill>
                <a:schemeClr val="bg1"/>
              </a:solidFill>
              <a:effectLst>
                <a:glow rad="228600">
                  <a:srgbClr val="C0000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51</Words>
  <Application>Microsoft Office PowerPoint</Application>
  <PresentationFormat>Экран (16:9)</PresentationFormat>
  <Paragraphs>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Իջի'ր, Սուրբ Հոգի, մեր տաճարում, Ծարավ ու կարոտ  Քեզ ենք սպասում, Վառիր սրտերը Քո կրակով, Կանչում ենք, արի, լցվենք Հոգով։</vt:lpstr>
      <vt:lpstr> Սուրբ Հոգի իջիր ծարավ ենք Քեզ,  Մեկ սիրտ, միաբան կանչում ենք Քեզ,    Պենտեկոստեի    պես մեզ վառիր,    Կրակե լեզուներ    շնորհիր։   </vt:lpstr>
      <vt:lpstr>Սուրբ Հոգի, իջիր, Քեզնով վառվենք, Զորություն առնենք, վկաներ լինենք,  Գնանք աշխարհին մենք քարոզենք, Բոլոր ազգերին աշակերտենք։</vt:lpstr>
      <vt:lpstr> Սուրբ Հոգի իջիր ծարավ ենք Քեզ,  Մեկ սիրտ, միաբան կանչում ենք Քեզ,    Պենտեկոստեի    պես մեզ վառիր,    Կրակե լեզուներ    շնորհիր։   </vt:lpstr>
      <vt:lpstr>Սուրբ Հոգի, իջիր ու մեզ օրհնիր, Պարգևներ եկեղեցուդ շնորհիր,  Հրաշք, նշաններ, զորություններ, Մարգարեություն, թարգմանություններ։</vt:lpstr>
      <vt:lpstr> Սուրբ Հոգի իջիր ծարավ ենք Քեզ,  Մեկ սիրտ, միաբան կանչում ենք Քեզ,    Պենտեկոստեի    պես մեզ վառիր,    Կրակե լեզուներ   շնորհիր։)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31</cp:revision>
  <dcterms:modified xsi:type="dcterms:W3CDTF">2019-12-07T06:29:37Z</dcterms:modified>
</cp:coreProperties>
</file>