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1" r:id="rId5"/>
    <p:sldId id="265" r:id="rId6"/>
    <p:sldId id="259" r:id="rId7"/>
    <p:sldId id="264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ես և ինչ անեմ ես,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Բայց միայն սիրտ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կարող եմ Քեզ տալ։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Կանգնած էիր Դու սկզբից,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կյանքն իմ Քո մեջ էր պահված,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բան Քեզնով սկիզբ առած, խոնարհվում եմ ես։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Տեսա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իմ անկումը սկզբից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խաչն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ինձ համար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տարար,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յ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ունդ մեղքերն իմ լվաց խոնարհվում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ե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ես և ինչ անեմ ես,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Բայց միայն սիրտ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իմ Տեր կարող եմ Քեզ տալ։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Կանգնած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ձեռքերն իմ դեպ երկինք պարզած 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րան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կյանք տվեց,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Կանգնած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խոնարհում եմ սիրտն իմ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իմ Տեր․․․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կքայլեմ դեպ փրկություն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Տանում է ինձ Քո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Հոգին,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Տվել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խոստում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կյանքիս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Խոնարհվում եմ ես,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ես և ինչ անեմ ես,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Բայց միայն սիրտ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իմ Տեր կարող եմ Քեզ տալ։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Կանգնած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`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ձեռքերն իմ դեպ երկինք պարզած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 ինձ կյանք տվեց,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Կանգնած խոնարհում եմ սիրտն իմ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իմ Տեր․․․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79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Ինչ ասեմ ես և ինչ անեմ ես, Բայց միայն սիրտն իմ, Տեր, կարող եմ Քեզ տալ։ X2</vt:lpstr>
      <vt:lpstr>Կանգնած էիր Դու սկզբից, Եվ կյանքն իմ Քո մեջ էր պահված, Ամեն բան Քեզնով սկիզբ առած, խոնարհվում եմ ես։ </vt:lpstr>
      <vt:lpstr>Տեսար իմ անկումը սկզբից, և խաչն ինձ համար Դու տարար,  Արյունդ մեղքերն իմ լվաց խոնարհվում եմ ես։ </vt:lpstr>
      <vt:lpstr>Ինչ ասեմ ես և ինչ անեմ ես, Բայց միայն սիրտն իմ Տեր կարող եմ Քեզ տալ։ X2</vt:lpstr>
      <vt:lpstr>Կանգնած՝ ձեռքերն իմ դեպ երկինք պարզած Նրան,  Ով ինձ կյանք տվեց, Կանգնած՝ խոնարհում եմ սիրտն իմ Քեզ, Տեր, Դու ես իմ Տեր․․․ X2</vt:lpstr>
      <vt:lpstr>Ես կքայլեմ դեպ փրկություն Տանում է ինձ Քո  Սուրբ Հոգին, Տվել ես խոստում կյանքիս մեջ, Խոնարհվում եմ ես,</vt:lpstr>
      <vt:lpstr>Ինչ ասեմ ես և ինչ անեմ ես, Բայց միայն սիրտն իմ Տեր կարող եմ Քեզ տալ։ X2</vt:lpstr>
      <vt:lpstr>Կանգնած` ձեռքերն իմ դեպ երկինք պարզած Նրան, Ով ինձ կյանք տվեց, Կանգնած խոնարհում եմ սիրտն իմ Քեզ, Տեր, Դու ես իմ Տեր․․․)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23</cp:revision>
  <dcterms:modified xsi:type="dcterms:W3CDTF">2017-09-11T20:58:44Z</dcterms:modified>
</cp:coreProperties>
</file>