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9" r:id="rId4"/>
    <p:sldId id="258" r:id="rId5"/>
    <p:sldId id="262" r:id="rId6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96" y="-13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02.02.2019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ru-RU" sz="54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Ինչ մեծ է Աստված </a:t>
            </a:r>
            <a:br>
              <a:rPr lang="ru-RU" sz="54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54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Երգի</a:t>
            </a:r>
            <a:r>
              <a:rPr lang="hy-AM" sz="54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/>
              </a:rPr>
              <a:t>՛</a:t>
            </a:r>
            <a:r>
              <a:rPr lang="ru-RU" sz="54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ր</a:t>
            </a:r>
            <a:r>
              <a:rPr lang="en-US" sz="54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r>
              <a:rPr lang="ru-RU" sz="54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54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ինձ հետ, </a:t>
            </a:r>
            <a:br>
              <a:rPr lang="ru-RU" sz="54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54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ինչ մեծ է Աստված,</a:t>
            </a:r>
            <a:r>
              <a:rPr lang="ru-RU" sz="54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54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54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Ազգերը թող տեսնեն</a:t>
            </a:r>
            <a:r>
              <a:rPr lang="ru-RU" sz="54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54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54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Ինչ մեծ՝ մեծ է Աստված</a:t>
            </a:r>
            <a:r>
              <a:rPr lang="ru-RU" sz="54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</a:t>
            </a:r>
            <a:endParaRPr lang="ru-RU" sz="5400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r>
              <a:rPr lang="ru-RU" sz="42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Տերն է դարերի</a:t>
            </a:r>
            <a:r>
              <a:rPr lang="en-US" sz="42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r>
              <a:rPr lang="ru-RU" sz="42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2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ամեն բան Նա գիտի,</a:t>
            </a:r>
            <a:r>
              <a:rPr lang="ru-RU" sz="42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2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2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Սկիզբն ու վերջն է Նա</a:t>
            </a:r>
            <a:r>
              <a:rPr lang="en-US" sz="42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r>
              <a:rPr lang="ru-RU" sz="42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2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2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2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Սկիզբն ու վերջն է Նա</a:t>
            </a:r>
            <a:r>
              <a:rPr lang="en-US" sz="42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…</a:t>
            </a:r>
            <a:r>
              <a:rPr lang="ru-RU" sz="42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2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2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Խորհուրդը երկնային</a:t>
            </a:r>
            <a:r>
              <a:rPr lang="en-US" sz="42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՝</a:t>
            </a:r>
            <a:r>
              <a:rPr lang="ru-RU" sz="42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2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2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2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Հայր</a:t>
            </a:r>
            <a:r>
              <a:rPr lang="en-US" sz="42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r>
              <a:rPr lang="ru-RU" sz="42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2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Որդի</a:t>
            </a:r>
            <a:r>
              <a:rPr lang="en-US" sz="42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r>
              <a:rPr lang="ru-RU" sz="42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2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Հոգի</a:t>
            </a:r>
            <a:r>
              <a:rPr lang="en-US" sz="42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</a:t>
            </a:r>
            <a:r>
              <a:rPr lang="ru-RU" sz="42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br>
              <a:rPr lang="ru-RU" sz="42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2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Առյուծ</a:t>
            </a:r>
            <a:r>
              <a:rPr lang="ru-RU" sz="42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2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և</a:t>
            </a:r>
            <a:r>
              <a:rPr lang="ru-RU" sz="42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2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Գառն Աստծո</a:t>
            </a:r>
            <a:r>
              <a:rPr lang="en-US" sz="42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r>
              <a:rPr lang="ru-RU" sz="42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2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2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2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Առյուծ</a:t>
            </a:r>
            <a:r>
              <a:rPr lang="ru-RU" sz="42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2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և</a:t>
            </a:r>
            <a:r>
              <a:rPr lang="ru-RU" sz="42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2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Գառն Աստծո</a:t>
            </a:r>
            <a:r>
              <a:rPr lang="en-US" sz="42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</a:t>
            </a:r>
            <a:endParaRPr lang="ru-RU" sz="4200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ru-RU" sz="54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Ինչ մեծ է Աստված </a:t>
            </a:r>
            <a:br>
              <a:rPr lang="ru-RU" sz="54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54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Երգի</a:t>
            </a:r>
            <a:r>
              <a:rPr lang="hy-AM" sz="54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/>
              </a:rPr>
              <a:t>՛</a:t>
            </a:r>
            <a:r>
              <a:rPr lang="ru-RU" sz="54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ր</a:t>
            </a:r>
            <a:r>
              <a:rPr lang="en-US" sz="54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r>
              <a:rPr lang="ru-RU" sz="54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54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ինձ հետ, </a:t>
            </a:r>
            <a:br>
              <a:rPr lang="ru-RU" sz="54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54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ինչ մեծ է Աստված,</a:t>
            </a:r>
            <a:r>
              <a:rPr lang="ru-RU" sz="54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54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54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Ազգերը թող տեսնեն</a:t>
            </a:r>
            <a:r>
              <a:rPr lang="ru-RU" sz="54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54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54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Ինչ մեծ՝ մեծ է Աստված:</a:t>
            </a:r>
            <a:r>
              <a:rPr lang="en-US" sz="54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54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sz="5400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ru-RU" sz="60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Անունը Քո իմ Տեր,</a:t>
            </a:r>
            <a:r>
              <a:rPr lang="ru-RU" sz="6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6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60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Վեր է ամենից</a:t>
            </a:r>
            <a:r>
              <a:rPr lang="en-US" sz="6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</a:t>
            </a:r>
            <a:r>
              <a:rPr lang="ru-RU" sz="6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6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60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Հոգիս երգում է</a:t>
            </a:r>
            <a:r>
              <a:rPr lang="ru-RU" sz="6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6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6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60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Քեզ իմ Տեր</a:t>
            </a:r>
            <a:r>
              <a:rPr lang="en-US" sz="6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</a:t>
            </a:r>
            <a:r>
              <a:rPr lang="ru-RU" sz="6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6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6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sz="6000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ru-RU" sz="54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Ինչ մեծ է Աստված </a:t>
            </a:r>
            <a:br>
              <a:rPr lang="ru-RU" sz="54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54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Երգի</a:t>
            </a:r>
            <a:r>
              <a:rPr lang="hy-AM" sz="54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/>
              </a:rPr>
              <a:t>՛</a:t>
            </a:r>
            <a:r>
              <a:rPr lang="ru-RU" sz="54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ր</a:t>
            </a:r>
            <a:r>
              <a:rPr lang="en-US" sz="54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r>
              <a:rPr lang="ru-RU" sz="54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54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ինձ հետ, </a:t>
            </a:r>
            <a:br>
              <a:rPr lang="ru-RU" sz="54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54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ինչ մեծ է Աստված,</a:t>
            </a:r>
            <a:r>
              <a:rPr lang="ru-RU" sz="54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54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54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Ազգերը թող տեսնեն</a:t>
            </a:r>
            <a:r>
              <a:rPr lang="ru-RU" sz="54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54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54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Ինչ մեծ՝ մեծ է Աստված: </a:t>
            </a:r>
            <a:r>
              <a:rPr lang="ru-RU" sz="54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}</a:t>
            </a:r>
            <a:r>
              <a:rPr lang="en-US" sz="54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54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sz="5400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26</Words>
  <Application>Microsoft Office PowerPoint</Application>
  <PresentationFormat>Экран (16:9)</PresentationFormat>
  <Paragraphs>5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Ինչ մեծ է Աստված  Երգի՛ր, ինձ հետ,  ինչ մեծ է Աստված, Ազգերը թող տեսնեն Ինչ մեծ՝ մեծ է Աստված:</vt:lpstr>
      <vt:lpstr>Տերն է դարերի, ամեն բան Նա գիտի, Սկիզբն ու վերջն է Նա,  Սկիզբն ու վերջն է Նա… Խորհուրդը երկնային՝  Հայր, Որդի, Հոգի:  Առյուծ և Գառն Աստծո,  Առյուծ և Գառն Աստծո:</vt:lpstr>
      <vt:lpstr>Ինչ մեծ է Աստված  Երգի՛ր, ինձ հետ,  ինչ մեծ է Աստված, Ազգերը թող տեսնեն Ինչ մեծ՝ մեծ է Աստված: X2</vt:lpstr>
      <vt:lpstr>Անունը Քո իմ Տեր, Վեր է ամենից: Հոգիս երգում է  Քեզ իմ Տեր: X2</vt:lpstr>
      <vt:lpstr>Ինչ մեծ է Աստված  Երգի՛ր, ինձ հետ,  ինչ մեծ է Աստված, Ազգերը թող տեսնեն Ինչ մեծ՝ մեծ է Աստված: } X2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Ekexeci</cp:lastModifiedBy>
  <cp:revision>23</cp:revision>
  <dcterms:modified xsi:type="dcterms:W3CDTF">2019-02-02T06:40:11Z</dcterms:modified>
</cp:coreProperties>
</file>