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36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 algn="l"/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ես Դու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իմ Աստված։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ես Դու և հրաշագործ,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Զորություն տվող և բժշկող։ 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995936" y="51470"/>
            <a:ext cx="216024" cy="792088"/>
          </a:xfrm>
          <a:prstGeom prst="rightBrace">
            <a:avLst>
              <a:gd name="adj1" fmla="val 48597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95936" y="51470"/>
            <a:ext cx="12241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X3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452320" y="123478"/>
            <a:ext cx="504056" cy="2952328"/>
          </a:xfrm>
          <a:prstGeom prst="rightBrace">
            <a:avLst>
              <a:gd name="adj1" fmla="val 48597"/>
              <a:gd name="adj2" fmla="val 503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40352" y="1131590"/>
            <a:ext cx="122413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X</a:t>
            </a:r>
            <a:r>
              <a:rPr kumimoji="0" lang="hy-AM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նայի Քեզ, ով իմ Տեր, կփրկվի,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նայի Քեզ, ով իմ Տեր, կբժշկվի,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Ով նայի Քեզ, ով իմ Տեր, կազատագրվի։</a:t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Ինչ մեծ ես Դու Տեր։</a:t>
            </a:r>
            <a:r>
              <a:rPr lang="ru-RU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)</a:t>
            </a:r>
            <a: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/>
            </a:r>
            <a:br>
              <a:rPr lang="hy-AM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</a:b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ylfaen" pitchFamily="18" charset="0"/>
              </a:rPr>
              <a:t>X2</a:t>
            </a:r>
            <a:endParaRPr lang="ru-RU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Sylfae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</Words>
  <Application>Microsoft Office PowerPoint</Application>
  <PresentationFormat>Экран (16:9)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Ինչ մեծ ես Դու ով իմ Աստված։ Ինչ մեծ ես Դու և հրաշագործ, Զորություն տվող և բժշկող։   </vt:lpstr>
      <vt:lpstr>Ով նայի Քեզ, ով իմ Տեր, կփրկվի, Ով նայի Քեզ, ով իմ Տեր, կբժշկվի, Ով նայի Քեզ, ով իմ Տեր, կազատագրվի։ Ինչ մեծ ես Դու Տեր։) X2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Shahen Aleksanyan</cp:lastModifiedBy>
  <cp:revision>25</cp:revision>
  <dcterms:modified xsi:type="dcterms:W3CDTF">2018-06-23T07:58:27Z</dcterms:modified>
</cp:coreProperties>
</file>