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A6C33-6B42-4E54-B02E-07DBDD0EF010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20852-90D9-47F0-9A3C-56D309683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20852-90D9-47F0-9A3C-56D309683A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Ջուրը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գինի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փոխեցիր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կույրի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բացեցիր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Չկա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ուրիշը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Լույս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տալիս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խավարում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մոխրից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Չկա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ուրիշը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զորավոր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Ամենից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և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փառավոր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բժշկում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Աստավծ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Ջուրը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գինի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փոխեցիր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աչքերը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կույրի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բացեցիր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Չկա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ուրիշը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Լույս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տալիս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խավարում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և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մոխրից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բարձրացնում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Չկա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ուրիշը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նման</a:t>
            </a:r>
            <a:r>
              <a:rPr lang="en-US" sz="4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48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զորավոր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և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փառավոր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բժշկում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Աստավծ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r>
              <a:rPr lang="ru-RU" sz="5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endParaRPr lang="ru-RU" sz="5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</Words>
  <Application>Microsoft Office PowerPoint</Application>
  <PresentationFormat>Экран (16:9)</PresentationFormat>
  <Paragraphs>5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Ջուրը գինի փոխեցիր, աչքերը կույրի բացեցիր, Չկա ուրիշը Քեզ նման: Լույս ես տալիս խավարում և մեզ մոխրից բարձրացնում Չկա ուրիշը Քեզ նման:</vt:lpstr>
      <vt:lpstr>Մեծ է մեր Տերը Նա զորավոր է Ամենից բարձր է և փառավոր է Դու բժշկում ես  Տեր Դու հզոր ես  Մեր Տեր Աստավծ X2</vt:lpstr>
      <vt:lpstr>Ջուրը գինի փոխեցիր, աչքերը կույրի բացեցիր, Չկա ուրիշը Քեզ նման: Լույս ես տալիս խավարում և մեզ մոխրից բարձրացնում Չկա ուրիշը Քեզ նման:</vt:lpstr>
      <vt:lpstr>Մեծ է մեր Տերը Նա զորավոր է Ամենից բարձր է և փառավոր է, Դու բժշկում ես  Տեր Դու հզոր ես  Մեր Տեր Աստավծ: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17</cp:revision>
  <dcterms:modified xsi:type="dcterms:W3CDTF">2018-07-08T15:56:17Z</dcterms:modified>
</cp:coreProperties>
</file>