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</p:sldIdLst>
  <p:sldSz cx="9144000" cy="5715000" type="screen16x1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276" y="-96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775361"/>
            <a:ext cx="7772400" cy="122502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28870"/>
            <a:ext cx="2057400" cy="487627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28870"/>
            <a:ext cx="6019800" cy="487627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672423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3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33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11" y="227542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27544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11" y="1195920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715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Կանչող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մի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ձայն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, </a:t>
            </a:r>
            <a:b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</a:br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կանչող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մի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երգ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սրտումս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:</a:t>
            </a:r>
            <a:b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</a:br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Կարոտ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ու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սեր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հոգումս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,</a:t>
            </a:r>
            <a:b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</a:br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որ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սպասում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 է </a:t>
            </a:r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ինձ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/>
            </a:r>
            <a:b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</a:br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Նայող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աչքեր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պարզած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 </a:t>
            </a:r>
            <a:b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</a:br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ձեռքեր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հեռվից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, </a:t>
            </a:r>
            <a:b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</a:br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Որ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մոտ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 է </a:t>
            </a:r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ամենից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, </a:t>
            </a:r>
            <a:b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</a:br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մեղմ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շոյում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են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ինձ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:</a:t>
            </a:r>
            <a:endParaRPr lang="ru-RU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715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ru-RU" sz="72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Մեծարում եմ Քեզ,</a:t>
            </a:r>
            <a:r>
              <a:rPr lang="ru-RU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72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մեծարում եմ Քեզ</a:t>
            </a:r>
            <a:r>
              <a:rPr lang="ru-RU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72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Արժանի ես Տեր, Ամենակալ</a:t>
            </a:r>
            <a:r>
              <a:rPr lang="ru-RU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</a:t>
            </a:r>
            <a:r>
              <a:rPr lang="ru-RU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2 </a:t>
            </a:r>
            <a:endParaRPr lang="ru-RU" dirty="0"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715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/>
          <a:lstStyle/>
          <a:p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Սիրում եմ Քեզ սրտովս ամբողջ,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Սիրում եմ Քեզ հոգովս ամբողջ,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Սիրում եմ Քեզ մտքովս ամբողջ,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Սիրում եմ Քեզ ողջ զորությամբ: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715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/>
          <a:lstStyle/>
          <a:p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Մեծարում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եմ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սրտովս ամբողջ,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Մեծարում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եմ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հոգովս ամբողջ,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Մեծարում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եմ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մտքովս ամբողջ,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Մեծարում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եմ </a:t>
            </a: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ողջ զորությամբ: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endParaRPr lang="ru-RU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715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ru-RU" sz="72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Մեծարում եմ Քեզ,</a:t>
            </a:r>
            <a:r>
              <a:rPr lang="ru-RU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72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մեծարում եմ Քեզ</a:t>
            </a:r>
            <a:r>
              <a:rPr lang="ru-RU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72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Արժանի ես Տեր, Ամենակալ</a:t>
            </a:r>
            <a:r>
              <a:rPr lang="ru-RU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…</a:t>
            </a:r>
            <a:endParaRPr lang="ru-RU" dirty="0"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715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Երկրպագում</a:t>
            </a:r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եմ</a:t>
            </a:r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ես</a:t>
            </a:r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Քեզ</a:t>
            </a:r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/>
            </a:r>
            <a:b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</a:br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Երկրպագում</a:t>
            </a:r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եմ</a:t>
            </a:r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ես</a:t>
            </a:r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Քեզ</a:t>
            </a:r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/>
            </a:r>
            <a:b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</a:br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Երկրպագում</a:t>
            </a:r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եմ</a:t>
            </a:r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միայն</a:t>
            </a:r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Քեզ</a:t>
            </a:r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/>
            </a:r>
            <a:b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</a:br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Սիրտը</a:t>
            </a:r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իմ</a:t>
            </a:r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տես</a:t>
            </a:r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, </a:t>
            </a:r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որ</a:t>
            </a:r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սպասում</a:t>
            </a:r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 է </a:t>
            </a:r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Քեզ</a:t>
            </a:r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ամեն</a:t>
            </a:r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վարկյան</a:t>
            </a:r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:</a:t>
            </a:r>
            <a:r>
              <a:rPr lang="ru-RU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)</a:t>
            </a:r>
            <a:endParaRPr lang="ru-RU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715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Երկինքն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է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բաց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,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երկինքն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է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վեր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առնում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իմ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խոր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վերքերը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,</a:t>
            </a:r>
            <a:b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Չկա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ոչինչ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,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չկա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էլ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անհնար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,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զորավոր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է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սերդ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/>
            </a:r>
            <a:b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Միայն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տեսնեմ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,</a:t>
            </a:r>
            <a:b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միայն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քեզնից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մի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խոսք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, </a:t>
            </a:r>
            <a:b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Որ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ինձ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տալիս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է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կյանք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և </a:t>
            </a:r>
            <a:b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իմ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սերը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Քեզ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:</a:t>
            </a:r>
            <a:endParaRPr lang="ru-RU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715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 fontScale="90000"/>
          </a:bodyPr>
          <a:lstStyle/>
          <a:p>
            <a:r>
              <a:rPr lang="en-US" sz="48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Sylfaen" pitchFamily="18" charset="0"/>
              </a:rPr>
              <a:t>Նորից</a:t>
            </a:r>
            <a:r>
              <a:rPr lang="en-US" sz="4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Sylfaen" pitchFamily="18" charset="0"/>
              </a:rPr>
              <a:t> </a:t>
            </a:r>
            <a:r>
              <a:rPr lang="en-US" sz="48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Sylfaen" pitchFamily="18" charset="0"/>
              </a:rPr>
              <a:t>տագնապ</a:t>
            </a:r>
            <a:r>
              <a:rPr lang="en-US" sz="4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Sylfaen" pitchFamily="18" charset="0"/>
              </a:rPr>
              <a:t>, </a:t>
            </a:r>
            <a:r>
              <a:rPr lang="en-US" sz="48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Sylfaen" pitchFamily="18" charset="0"/>
              </a:rPr>
              <a:t>նորից</a:t>
            </a:r>
            <a:r>
              <a:rPr lang="en-US" sz="4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Sylfaen" pitchFamily="18" charset="0"/>
              </a:rPr>
              <a:t> </a:t>
            </a:r>
            <a:r>
              <a:rPr lang="en-US" sz="48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Sylfaen" pitchFamily="18" charset="0"/>
              </a:rPr>
              <a:t>մի</a:t>
            </a:r>
            <a:r>
              <a:rPr lang="en-US" sz="4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Sylfaen" pitchFamily="18" charset="0"/>
              </a:rPr>
              <a:t> </a:t>
            </a:r>
            <a:r>
              <a:rPr lang="en-US" sz="48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Sylfaen" pitchFamily="18" charset="0"/>
              </a:rPr>
              <a:t>խենթություն</a:t>
            </a:r>
            <a:r>
              <a:rPr lang="en-US" sz="4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Sylfaen" pitchFamily="18" charset="0"/>
              </a:rPr>
              <a:t/>
            </a:r>
            <a:br>
              <a:rPr lang="en-US" sz="4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Sylfaen" pitchFamily="18" charset="0"/>
              </a:rPr>
            </a:br>
            <a:r>
              <a:rPr lang="en-US" sz="48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Sylfaen" pitchFamily="18" charset="0"/>
              </a:rPr>
              <a:t>Բերկրանք</a:t>
            </a:r>
            <a:r>
              <a:rPr lang="en-US" sz="4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Sylfaen" pitchFamily="18" charset="0"/>
              </a:rPr>
              <a:t> և </a:t>
            </a:r>
            <a:r>
              <a:rPr lang="en-US" sz="48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Sylfaen" pitchFamily="18" charset="0"/>
              </a:rPr>
              <a:t>վեհություն</a:t>
            </a:r>
            <a:r>
              <a:rPr lang="en-US" sz="4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Sylfaen" pitchFamily="18" charset="0"/>
              </a:rPr>
              <a:t>, </a:t>
            </a:r>
            <a:r>
              <a:rPr lang="en-US" sz="48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Sylfaen" pitchFamily="18" charset="0"/>
              </a:rPr>
              <a:t>ուր</a:t>
            </a:r>
            <a:r>
              <a:rPr lang="en-US" sz="4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Sylfaen" pitchFamily="18" charset="0"/>
              </a:rPr>
              <a:t> </a:t>
            </a:r>
            <a:r>
              <a:rPr lang="en-US" sz="48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Sylfaen" pitchFamily="18" charset="0"/>
              </a:rPr>
              <a:t>սպառնում</a:t>
            </a:r>
            <a:r>
              <a:rPr lang="en-US" sz="4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Sylfaen" pitchFamily="18" charset="0"/>
              </a:rPr>
              <a:t> է </a:t>
            </a:r>
            <a:r>
              <a:rPr lang="en-US" sz="48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Sylfaen" pitchFamily="18" charset="0"/>
              </a:rPr>
              <a:t>ինձ</a:t>
            </a:r>
            <a:r>
              <a:rPr lang="en-US" sz="4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Sylfaen" pitchFamily="18" charset="0"/>
              </a:rPr>
              <a:t>,</a:t>
            </a:r>
            <a:br>
              <a:rPr lang="en-US" sz="4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Sylfaen" pitchFamily="18" charset="0"/>
              </a:rPr>
            </a:br>
            <a:r>
              <a:rPr lang="en-US" sz="48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Sylfaen" pitchFamily="18" charset="0"/>
              </a:rPr>
              <a:t>Լքված</a:t>
            </a:r>
            <a:r>
              <a:rPr lang="en-US" sz="4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Sylfaen" pitchFamily="18" charset="0"/>
              </a:rPr>
              <a:t>, </a:t>
            </a:r>
            <a:r>
              <a:rPr lang="en-US" sz="48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Sylfaen" pitchFamily="18" charset="0"/>
              </a:rPr>
              <a:t>խեղդված</a:t>
            </a:r>
            <a:r>
              <a:rPr lang="en-US" sz="4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Sylfaen" pitchFamily="18" charset="0"/>
              </a:rPr>
              <a:t>, </a:t>
            </a:r>
            <a:br>
              <a:rPr lang="en-US" sz="4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Sylfaen" pitchFamily="18" charset="0"/>
              </a:rPr>
            </a:br>
            <a:r>
              <a:rPr lang="en-US" sz="48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Sylfaen" pitchFamily="18" charset="0"/>
              </a:rPr>
              <a:t>ապրել</a:t>
            </a:r>
            <a:r>
              <a:rPr lang="en-US" sz="4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Sylfaen" pitchFamily="18" charset="0"/>
              </a:rPr>
              <a:t> </a:t>
            </a:r>
            <a:r>
              <a:rPr lang="en-US" sz="48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Sylfaen" pitchFamily="18" charset="0"/>
              </a:rPr>
              <a:t>դատարկ</a:t>
            </a:r>
            <a:r>
              <a:rPr lang="en-US" sz="4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Sylfaen" pitchFamily="18" charset="0"/>
              </a:rPr>
              <a:t> </a:t>
            </a:r>
            <a:r>
              <a:rPr lang="en-US" sz="48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Sylfaen" pitchFamily="18" charset="0"/>
              </a:rPr>
              <a:t>հոգով</a:t>
            </a:r>
            <a:r>
              <a:rPr lang="en-US" sz="4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Sylfaen" pitchFamily="18" charset="0"/>
              </a:rPr>
              <a:t>, </a:t>
            </a:r>
            <a:br>
              <a:rPr lang="en-US" sz="4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Sylfaen" pitchFamily="18" charset="0"/>
              </a:rPr>
            </a:br>
            <a:r>
              <a:rPr lang="en-US" sz="48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Sylfaen" pitchFamily="18" charset="0"/>
              </a:rPr>
              <a:t>Մերժում</a:t>
            </a:r>
            <a:r>
              <a:rPr lang="en-US" sz="4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Sylfaen" pitchFamily="18" charset="0"/>
              </a:rPr>
              <a:t> </a:t>
            </a:r>
            <a:r>
              <a:rPr lang="en-US" sz="48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Sylfaen" pitchFamily="18" charset="0"/>
              </a:rPr>
              <a:t>եմ</a:t>
            </a:r>
            <a:r>
              <a:rPr lang="en-US" sz="4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Sylfaen" pitchFamily="18" charset="0"/>
              </a:rPr>
              <a:t> </a:t>
            </a:r>
            <a:r>
              <a:rPr lang="en-US" sz="48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Sylfaen" pitchFamily="18" charset="0"/>
              </a:rPr>
              <a:t>հավատքով</a:t>
            </a:r>
            <a:r>
              <a:rPr lang="en-US" sz="4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Sylfaen" pitchFamily="18" charset="0"/>
              </a:rPr>
              <a:t>,</a:t>
            </a:r>
            <a:br>
              <a:rPr lang="en-US" sz="4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Sylfaen" pitchFamily="18" charset="0"/>
              </a:rPr>
            </a:br>
            <a:r>
              <a:rPr lang="en-US" sz="48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Sylfaen" pitchFamily="18" charset="0"/>
              </a:rPr>
              <a:t>որ</a:t>
            </a:r>
            <a:r>
              <a:rPr lang="en-US" sz="4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Sylfaen" pitchFamily="18" charset="0"/>
              </a:rPr>
              <a:t> </a:t>
            </a:r>
            <a:r>
              <a:rPr lang="en-US" sz="48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Sylfaen" pitchFamily="18" charset="0"/>
              </a:rPr>
              <a:t>տվել</a:t>
            </a:r>
            <a:r>
              <a:rPr lang="en-US" sz="4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Sylfaen" pitchFamily="18" charset="0"/>
              </a:rPr>
              <a:t> </a:t>
            </a:r>
            <a:r>
              <a:rPr lang="en-US" sz="48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Sylfaen" pitchFamily="18" charset="0"/>
              </a:rPr>
              <a:t>ես</a:t>
            </a:r>
            <a:r>
              <a:rPr lang="en-US" sz="4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Sylfaen" pitchFamily="18" charset="0"/>
              </a:rPr>
              <a:t> </a:t>
            </a:r>
            <a:r>
              <a:rPr lang="en-US" sz="48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Sylfaen" pitchFamily="18" charset="0"/>
              </a:rPr>
              <a:t>ինձ</a:t>
            </a:r>
            <a:r>
              <a:rPr lang="en-US" sz="48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Sylfaen" pitchFamily="18" charset="0"/>
              </a:rPr>
              <a:t>:</a:t>
            </a:r>
            <a:endParaRPr lang="ru-RU" sz="48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715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Կրակ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ու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սեր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,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այրվող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հոգսեր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,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գիտեմ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,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գիտոմ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ինձ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հետ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ես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,</a:t>
            </a:r>
            <a:b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Չկա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անեցք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, և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գերություն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չկա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,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երբ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Աստված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ինձ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հետ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է:</a:t>
            </a:r>
            <a:b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Հավերժ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Քեզ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հետ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,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Հավերժ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լինել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Քեզ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հետ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:</a:t>
            </a:r>
            <a:b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</a:b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Անսահման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է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սերը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Քո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,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ես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անկեղծ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կասեմ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itchFamily="18" charset="0"/>
              </a:rPr>
              <a:t>:</a:t>
            </a:r>
            <a:endParaRPr lang="ru-RU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715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Երկրպագում</a:t>
            </a:r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եմ</a:t>
            </a:r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ես</a:t>
            </a:r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Քեզ</a:t>
            </a:r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/>
            </a:r>
            <a:b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</a:br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Երկրպագում</a:t>
            </a:r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եմ</a:t>
            </a:r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ես</a:t>
            </a:r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Քեզ</a:t>
            </a:r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/>
            </a:r>
            <a:b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</a:br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Երկրպագում</a:t>
            </a:r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եմ</a:t>
            </a:r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միայն</a:t>
            </a:r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Քեզ</a:t>
            </a:r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/>
            </a:r>
            <a:b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</a:br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Սիրտը</a:t>
            </a:r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իմ</a:t>
            </a:r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տես</a:t>
            </a:r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, </a:t>
            </a:r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որ</a:t>
            </a:r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սպասում</a:t>
            </a:r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 է </a:t>
            </a:r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Քեզ</a:t>
            </a:r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ամեն</a:t>
            </a:r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 </a:t>
            </a:r>
            <a:r>
              <a:rPr lang="en-US" sz="54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վարկյան</a:t>
            </a:r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:</a:t>
            </a:r>
            <a:b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</a:br>
            <a:r>
              <a:rPr lang="ru-RU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Sylfaen" pitchFamily="18" charset="0"/>
              </a:rPr>
              <a:t>X4</a:t>
            </a:r>
            <a:endParaRPr lang="ru-RU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715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ru-RU" sz="72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Մեծարում եմ Քեզ,</a:t>
            </a:r>
            <a:r>
              <a:rPr lang="ru-RU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72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մեծարում եմ Քեզ</a:t>
            </a:r>
            <a:r>
              <a:rPr lang="ru-RU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72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Արժանի ես Տեր, Ամենակալ</a:t>
            </a:r>
            <a:r>
              <a:rPr lang="ru-RU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</a:t>
            </a:r>
            <a:r>
              <a:rPr lang="ru-RU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2 </a:t>
            </a:r>
            <a:endParaRPr lang="ru-RU" dirty="0"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715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Տուր խոսքեր կրակից,</a:t>
            </a:r>
            <a:r>
              <a:rPr lang="ru-RU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Նոր ընթացք կյանքիս,</a:t>
            </a:r>
            <a:r>
              <a:rPr lang="ru-RU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Բացիր իմ մեջ աղբյուրներ</a:t>
            </a:r>
            <a:r>
              <a:rPr lang="ru-RU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60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Գովաբանության, երկրպագության:</a:t>
            </a:r>
            <a:r>
              <a:rPr lang="ru-RU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6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sz="60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715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ru-RU" sz="72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Մեծարում եմ Քեզ,</a:t>
            </a:r>
            <a:r>
              <a:rPr lang="ru-RU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 </a:t>
            </a:r>
            <a:r>
              <a:rPr lang="en-US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72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մեծարում եմ Քեզ</a:t>
            </a:r>
            <a:r>
              <a:rPr lang="ru-RU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sz="7200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Արժանի ես Տեր, Ամենակալ</a:t>
            </a:r>
            <a:r>
              <a:rPr lang="ru-RU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</a:t>
            </a:r>
            <a:r>
              <a:rPr lang="ru-RU" sz="7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2 </a:t>
            </a:r>
            <a:endParaRPr lang="ru-RU" dirty="0"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7150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Դու՝ հայտնություն երկնքի, </a:t>
            </a:r>
            <a:b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Դու՝ կրակ աղոթքիս,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Դու՝ պատասխան հարցերիս,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ru-RU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Գովաբանում եմ, երկրպագում եմ: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80</Words>
  <Application>Microsoft Office PowerPoint</Application>
  <PresentationFormat>Экран (16:10)</PresentationFormat>
  <Paragraphs>14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Կանչող մի ձայն,  կանչող մի երգ սրտումս: Կարոտ ու սեր հոգումս, որ սպասում է ինձ Նայող աչքեր պարզած  ձեռքեր հեռվից,  Որ մոտ է ամենից,  մեղմ շոյում են ինձ:</vt:lpstr>
      <vt:lpstr>Երկինքն է բաց, երկինքն է վեր առնում իմ խոր վերքերը, Չկա ոչինչ, չկա էլ անհնար, զորավոր է սերդ Միայն տեսնեմ, միայն քեզնից մի խոսք,  Որ ինձ տալիս է կյանք և  իմ սերը Քեզ:</vt:lpstr>
      <vt:lpstr>Նորից տագնապ, նորից մի խենթություն Բերկրանք և վեհություն, ուր սպառնում է ինձ, Լքված, խեղդված,  ապրել դատարկ հոգով,  Մերժում եմ հավատքով, որ տվել ես ինձ:</vt:lpstr>
      <vt:lpstr>Կրակ ու սեր, այրվող հոգսեր, գիտեմ , գիտոմ ինձ հետ ես, Չկա անեցք, և գերություն չկա, երբ Աստված ինձ հետ է: Հավերժ Քեզ հետ, Հավերժ լինել Քեզ հետ: Անսահման է սերը Քո, ես անկեղծ կասեմ:</vt:lpstr>
      <vt:lpstr>Երկրպագում եմ ես Քեզ  Երկրպագում եմ ես Քեզ  Երկրպագում եմ միայն Քեզ Սիրտը իմ տես, որ սպասում է Քեզ ամեն վարկյան: X4</vt:lpstr>
      <vt:lpstr>Մեծարում եմ Քեզ,  մեծարում եմ Քեզ Արժանի ես Տեր, Ամենակալ X2 </vt:lpstr>
      <vt:lpstr>Տուր խոսքեր կրակից, Նոր ընթացք կյանքիս, Բացիր իմ մեջ աղբյուրներ Գովաբանության, երկրպագության: X2</vt:lpstr>
      <vt:lpstr>Մեծարում եմ Քեզ,  մեծարում եմ Քեզ Արժանի ես Տեր, Ամենակալ X2 </vt:lpstr>
      <vt:lpstr>Դու՝ հայտնություն երկնքի,  Դու՝ կրակ աղոթքիս, Դու՝ պատասխան հարցերիս, Գովաբանում եմ, երկրպագում եմ: X2</vt:lpstr>
      <vt:lpstr>Մեծարում եմ Քեզ,  մեծարում եմ Քեզ Արժանի ես Տեր, Ամենակալ X2 </vt:lpstr>
      <vt:lpstr>Սիրում եմ Քեզ սրտովս ամբողջ, Սիրում եմ Քեզ հոգովս ամբողջ, Սիրում եմ Քեզ մտքովս ամբողջ, Սիրում եմ Քեզ ողջ զորությամբ: X2</vt:lpstr>
      <vt:lpstr>Մեծարում եմ սրտովս ամբողջ,  Մեծարում եմ  հոգովս ամբողջ,  Մեծարում եմ  մտքովս ամբողջ,  Մեծարում եմ ողջ զորությամբ: </vt:lpstr>
      <vt:lpstr>Մեծարում եմ Քեզ,  մեծարում եմ Քեզ Արժանի ես Տեր, Ամենակալ …</vt:lpstr>
      <vt:lpstr>Երկրպագում եմ ես Քեզ  Երկրպագում եմ ես Քեզ  Երկրպագում եմ միայն Քեզ Սիրտը իմ տես, որ սպասում է Քեզ ամեն վարկյան:)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Ekexeci</cp:lastModifiedBy>
  <cp:revision>21</cp:revision>
  <dcterms:modified xsi:type="dcterms:W3CDTF">2019-11-02T09:17:23Z</dcterms:modified>
</cp:coreProperties>
</file>