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Կատարվեցավ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հաղթեց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Փրկիչն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գնեց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Գիտենք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X6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սրտերում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Կատարվեցավ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սատանային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խայտառակեց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օ՜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Գիտենք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6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սրտերում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Կատարվեցավ, Հիսուսն հաղթեց, Նա մեր Փրկիչն է,  Իր արյունով Նա մեզ գնեց, Հիսուսն է Տերը, օ՜, ալելուիա, Նա մեր Արքան է հավիտյան:  X2</vt:lpstr>
      <vt:lpstr>Գիտենք, որ   Հիսուսն է Տերը X6  Մեր սրտերում: X2</vt:lpstr>
      <vt:lpstr>Կատարվեցավ,  Հիսուսն հաղթեց, Խաչի վրա Նա  սատանային խայտառակեց: Հիսուսն է Տերը, օ՜ ալելուիա, Նա մեր Արքան է հավիտյան: X2</vt:lpstr>
      <vt:lpstr>Գիտենք, որ   Հիսուսն է Տերը X6  Մեր սրտերում:)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12</cp:revision>
  <dcterms:modified xsi:type="dcterms:W3CDTF">2017-09-11T21:37:40Z</dcterms:modified>
</cp:coreProperties>
</file>