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Կուզե՞ս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ազատ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ըլլալ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մեղքի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բեռեն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արեան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Կուզե՞ս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հաղթող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ըլլալ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չարին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արեան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և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հրաշալի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Գառնուկի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արյան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և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հրաշալի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Գառնուկի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անգի՜ն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արեան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Կուզե՞ս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ազատ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ըլլալ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չար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կիրքերեն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Մեծզորություն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արեան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Եկ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լվացվե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Գողգոթա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աղբյուրեն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արեան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և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հրաշալի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Գառնուկի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արյան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և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հրաշալի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Գառնուկի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անգի՜ն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արեան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Կուզե՞ս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Հիսուսին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ծառայել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արեան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Միշտ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անվան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օրհնության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երգել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արեան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</a:t>
            </a:r>
            <a:r>
              <a:rPr lang="en-US" sz="54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մեծ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և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հրաշալի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Գառնուկի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արյան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և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հրաշալի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Գառնուկի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անգի՜ն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արեան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 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24</Words>
  <Application>Microsoft Office PowerPoint</Application>
  <PresentationFormat>Экран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Կուզե՞ս ազատ ըլլալ  մեղքի բեռեն, Մեծ զորություն կա  սուրբ արեան մեջ, Կուզե՞ս հաղթող ըլլալ  չարին ամեն, Մեծ զորություն կա արեան մեջ:</vt:lpstr>
      <vt:lpstr>Զորություն կա մեծ և հրաշալի  Գառնուկի արյան մեջ, Զորություն կա մեծ և հրաշալի  Գառնուկի անգի՜ն արեան մեջ: X2 </vt:lpstr>
      <vt:lpstr>Կուզե՞ս ազատ ըլլալ  չար կիրքերեն, Մեծզորություն կա  սուրբ արեան մեջ, Եկ, լվացվե  Գողգոթա աղբյուրեն, Մեծ զորություն կա արեան մեջ:</vt:lpstr>
      <vt:lpstr>Զորություն կա մեծ և հրաշալի  Գառնուկի արյան մեջ, Զորություն կա մեծ և հրաշալի  Գառնուկի անգի՜ն արեան մեջ: </vt:lpstr>
      <vt:lpstr>Կուզե՞ս դու Տեր Հիսուսին ծառայել, Մեծ զորություն կա  սուրբ արեան մեջ, Միշտ Իր անվան  օրհնության ալ երգել, Մեծ զորություն կա արեան մեջ:</vt:lpstr>
      <vt:lpstr>Զորություն կա մեծ և հրաշալի  Գառնուկի արյան մեջ, Զորություն կա մեծ և հրաշալի  Գառնուկի անգի՜ն արեան մեջ:)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21</cp:revision>
  <dcterms:modified xsi:type="dcterms:W3CDTF">2019-10-12T06:36:22Z</dcterms:modified>
</cp:coreProperties>
</file>