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Կվախնա՞ս, 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թշնամի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 հաղթե,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Դուրսդ խավար, ներսդ 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 մութ է,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 աղտոտ պատուհան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Դուռդ լայն բաց,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գա։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 աղտոտ պատուհանդ,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Դուռդ լայն բաց,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գա։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Խնդիրներով հավատքդ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տկարանա,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աղոթքդ անպատասխան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մնա,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 աղտոտ պատուհանդ,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Դուռդ լայն բաց,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գա։ 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 աղտոտ պատուհանդ,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Դուռդ լայն բաց,</a:t>
            </a:r>
            <a:b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Քիչ մը արև թող ներս գա։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Կուզե՞ս երկնից ճամփուն մեջ ուրախ քայլես,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Կուզե՞ս խավարն անցնի, պայծառ լույս տեսնես,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 աղտոտ պատուհանդ,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Դուռդ լայն բաց,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Հիսուսը, որ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ներս գա։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Հիսուսը, որ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ներս գա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Թ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Հիսուսը, որ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ներս գա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 աղտոտ պատուհանդ,</a:t>
            </a:r>
            <a:b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Դուռդ լայն բաց,</a:t>
            </a:r>
            <a:b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Թ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Հիսուսը, որ</a:t>
            </a:r>
            <a:r>
              <a:rPr lang="hy-AM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ներս գա։</a:t>
            </a:r>
            <a:r>
              <a:rPr lang="en-US" sz="60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Կվախնա՞ս, որ թշնամիդ  պիտի հաղթե, Դուրսդ խավար, ներսդ  ավելի մութ է, Մաքրե աղտոտ պատուհանդ, Դուռդ լայն բաց, Քիչ մը արև թող ներս գա։ X2</vt:lpstr>
      <vt:lpstr>Քիչ մը արև թող ներս գա, Քիչ մը արև թող ներս գա, Մաքրե աղտոտ պատուհանդ, Դուռդ լայն բաց, Քիչ մը արև թող ներս գա։ X2</vt:lpstr>
      <vt:lpstr>Խնդիրներով հավատքդ կտկարանա, Եվ աղոթքդ անպատասխան կմնա, Մաքրե աղտոտ պատուհանդ, Դուռդ լայն բաց, Քիչ մը արև թող ներս գա։  X2</vt:lpstr>
      <vt:lpstr>Քիչ մը արև թող ներս գա, Քիչ մը արև թող ներս գա, Մաքրե աղտոտ պատուհանդ, Դուռդ լայն բաց, Քիչ մը արև թող ներս գա։ X2</vt:lpstr>
      <vt:lpstr>Կուզե՞ս երկնից ճամփուն մեջ ուրախ քայլես, Կուզե՞ս խավարն անցնի, պայծառ լույս տեսնես, Մաքրե աղտոտ պատուհանդ, Դուռդ լայն բաց, Թող Հիսուսը, որ ներս գա։ X2</vt:lpstr>
      <vt:lpstr>Թող Հիսուսը, որ ներս գա,   Թող Հիսուսը, որ ներս գա,  Մաքրե աղտոտ պատուհանդ, Դուռդ լայն բաց,  Թող Հիսուսը, որ ներս գա։)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Ekexeci</cp:lastModifiedBy>
  <cp:revision>15</cp:revision>
  <dcterms:created xsi:type="dcterms:W3CDTF">2016-11-04T11:21:29Z</dcterms:created>
  <dcterms:modified xsi:type="dcterms:W3CDTF">2019-10-12T06:38:49Z</dcterms:modified>
</cp:coreProperties>
</file>